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19" r:id="rId5"/>
    <p:sldId id="257" r:id="rId6"/>
    <p:sldId id="259" r:id="rId7"/>
    <p:sldId id="280" r:id="rId8"/>
    <p:sldId id="258" r:id="rId9"/>
    <p:sldId id="347" r:id="rId10"/>
    <p:sldId id="348" r:id="rId11"/>
    <p:sldId id="287" r:id="rId12"/>
    <p:sldId id="297" r:id="rId13"/>
    <p:sldId id="298" r:id="rId14"/>
    <p:sldId id="349" r:id="rId15"/>
    <p:sldId id="350" r:id="rId16"/>
    <p:sldId id="351" r:id="rId17"/>
    <p:sldId id="373" r:id="rId18"/>
    <p:sldId id="281" r:id="rId19"/>
    <p:sldId id="315" r:id="rId20"/>
    <p:sldId id="374" r:id="rId21"/>
    <p:sldId id="296" r:id="rId22"/>
    <p:sldId id="307" r:id="rId23"/>
    <p:sldId id="376" r:id="rId24"/>
    <p:sldId id="309" r:id="rId25"/>
    <p:sldId id="378" r:id="rId26"/>
    <p:sldId id="303" r:id="rId27"/>
    <p:sldId id="354" r:id="rId28"/>
  </p:sldIdLst>
  <p:sldSz cx="12192000" cy="6858000"/>
  <p:notesSz cx="6858000" cy="9144000"/>
  <p:embeddedFontLst>
    <p:embeddedFont>
      <p:font typeface="Viner Hand ITC" panose="03070502030502020203" charset="0"/>
      <p:regular r:id="rId32"/>
    </p:embeddedFont>
    <p:embeddedFont>
      <p:font typeface="Tempus Sans ITC" panose="04020404030D07020202" charset="0"/>
      <p:regular r:id="rId33"/>
    </p:embeddedFont>
    <p:embeddedFont>
      <p:font typeface="等线 Light" panose="02010600030101010101" charset="-122"/>
      <p:regular r:id="rId34"/>
    </p:embeddedFont>
    <p:embeddedFont>
      <p:font typeface="等线" panose="02010600030101010101" charset="-122"/>
      <p:regular r:id="rId35"/>
    </p:embeddedFont>
    <p:embeddedFont>
      <p:font typeface="Open Sans" panose="020B0606030504020204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微软雅黑 Light" panose="020B0502040204020203" charset="-122"/>
      <p:regular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B78F"/>
    <a:srgbClr val="354964"/>
    <a:srgbClr val="FA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70" y="72"/>
      </p:cViewPr>
      <p:guideLst>
        <p:guide orient="horz" pos="20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189743851776286"/>
          <c:y val="0.0585061785372366"/>
          <c:w val="0.972170901739478"/>
          <c:h val="0.882987642925527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A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3000"/>
                  </a:schemeClr>
                </a:gs>
              </a:gsLst>
              <a:lin ang="16200000" scaled="0"/>
              <a:tileRect/>
            </a:gradFill>
          </c:spP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Category B Fill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6200000" scaled="0"/>
              <a:tileRect/>
            </a:gradFill>
          </c:spP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04672"/>
        <c:axId val="4760521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Category A Fill</c:v>
                </c:pt>
              </c:strCache>
            </c:strRef>
          </c:tx>
          <c:spPr>
            <a:ln w="6350" cap="rnd" cmpd="sng" algn="ctr">
              <a:solidFill>
                <a:schemeClr val="accent2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accent2"/>
              </a:solidFill>
              <a:ln w="3175" cap="flat" cmpd="sng" algn="ctr">
                <a:noFill/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B</c:v>
                </c:pt>
              </c:strCache>
            </c:strRef>
          </c:tx>
          <c:spPr>
            <a:ln w="635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circle"/>
            <c:size val="4"/>
          </c:marker>
          <c:dLbls>
            <c:delete val="1"/>
          </c:dLbls>
          <c:cat>
            <c:numRef>
              <c:f>Sheet1!$A$2:$A$30</c:f>
              <c:numCache>
                <c:formatCode>yyyy/m/d</c:formatCode>
                <c:ptCount val="29"/>
                <c:pt idx="0" c:formatCode="yyyy/m/d">
                  <c:v>42268</c:v>
                </c:pt>
                <c:pt idx="1" c:formatCode="yyyy/m/d">
                  <c:v>42269</c:v>
                </c:pt>
                <c:pt idx="2" c:formatCode="yyyy/m/d">
                  <c:v>42270</c:v>
                </c:pt>
                <c:pt idx="3" c:formatCode="yyyy/m/d">
                  <c:v>42271</c:v>
                </c:pt>
                <c:pt idx="4" c:formatCode="yyyy/m/d">
                  <c:v>42272</c:v>
                </c:pt>
                <c:pt idx="5" c:formatCode="yyyy/m/d">
                  <c:v>42273</c:v>
                </c:pt>
                <c:pt idx="6" c:formatCode="yyyy/m/d">
                  <c:v>42274</c:v>
                </c:pt>
                <c:pt idx="7" c:formatCode="yyyy/m/d">
                  <c:v>42275</c:v>
                </c:pt>
                <c:pt idx="8" c:formatCode="yyyy/m/d">
                  <c:v>42276</c:v>
                </c:pt>
                <c:pt idx="9" c:formatCode="yyyy/m/d">
                  <c:v>42277</c:v>
                </c:pt>
                <c:pt idx="10" c:formatCode="yyyy/m/d">
                  <c:v>42278</c:v>
                </c:pt>
                <c:pt idx="11" c:formatCode="yyyy/m/d">
                  <c:v>42279</c:v>
                </c:pt>
                <c:pt idx="12" c:formatCode="yyyy/m/d">
                  <c:v>42280</c:v>
                </c:pt>
                <c:pt idx="13" c:formatCode="yyyy/m/d">
                  <c:v>42281</c:v>
                </c:pt>
                <c:pt idx="14" c:formatCode="yyyy/m/d">
                  <c:v>42282</c:v>
                </c:pt>
                <c:pt idx="15" c:formatCode="yyyy/m/d">
                  <c:v>42283</c:v>
                </c:pt>
                <c:pt idx="16" c:formatCode="yyyy/m/d">
                  <c:v>42284</c:v>
                </c:pt>
                <c:pt idx="17" c:formatCode="yyyy/m/d">
                  <c:v>42285</c:v>
                </c:pt>
                <c:pt idx="18" c:formatCode="yyyy/m/d">
                  <c:v>42286</c:v>
                </c:pt>
                <c:pt idx="19" c:formatCode="yyyy/m/d">
                  <c:v>42287</c:v>
                </c:pt>
                <c:pt idx="20" c:formatCode="yyyy/m/d">
                  <c:v>42288</c:v>
                </c:pt>
                <c:pt idx="21" c:formatCode="yyyy/m/d">
                  <c:v>42289</c:v>
                </c:pt>
                <c:pt idx="22" c:formatCode="yyyy/m/d">
                  <c:v>42290</c:v>
                </c:pt>
                <c:pt idx="23" c:formatCode="yyyy/m/d">
                  <c:v>42291</c:v>
                </c:pt>
                <c:pt idx="24" c:formatCode="yyyy/m/d">
                  <c:v>42292</c:v>
                </c:pt>
                <c:pt idx="25" c:formatCode="yyyy/m/d">
                  <c:v>42293</c:v>
                </c:pt>
                <c:pt idx="26" c:formatCode="yyyy/m/d">
                  <c:v>42294</c:v>
                </c:pt>
                <c:pt idx="27" c:formatCode="yyyy/m/d">
                  <c:v>42295</c:v>
                </c:pt>
                <c:pt idx="28" c:formatCode="yyyy/m/d">
                  <c:v>42296</c:v>
                </c:pt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604672"/>
        <c:axId val="47605216"/>
      </c:lineChart>
      <c:dateAx>
        <c:axId val="4760467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47605216"/>
        <c:crosses val="autoZero"/>
        <c:auto val="1"/>
        <c:lblOffset val="100"/>
        <c:baseTimeUnit val="days"/>
        <c:majorUnit val="7"/>
        <c:majorTimeUnit val="days"/>
      </c:dateAx>
      <c:valAx>
        <c:axId val="47605216"/>
        <c:scaling>
          <c:orientation val="minMax"/>
          <c:max val="160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47604672"/>
        <c:crosses val="autoZero"/>
        <c:crossBetween val="midCat"/>
        <c:majorUnit val="40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200">
          <a:solidFill>
            <a:schemeClr val="bg1"/>
          </a:solidFill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7CF36-A7E3-4B3D-BCFF-A16CD401AE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B05E-007E-4D62-8608-900D70D7C3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C2226-D5C3-4081-AADC-F28E833BDE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6589486" y="0"/>
            <a:ext cx="5602515" cy="6858000"/>
          </a:xfrm>
          <a:custGeom>
            <a:avLst/>
            <a:gdLst>
              <a:gd name="connsiteX0" fmla="*/ 1465057 w 5602515"/>
              <a:gd name="connsiteY0" fmla="*/ 0 h 6858000"/>
              <a:gd name="connsiteX1" fmla="*/ 3009900 w 5602515"/>
              <a:gd name="connsiteY1" fmla="*/ 0 h 6858000"/>
              <a:gd name="connsiteX2" fmla="*/ 4857750 w 5602515"/>
              <a:gd name="connsiteY2" fmla="*/ 0 h 6858000"/>
              <a:gd name="connsiteX3" fmla="*/ 5602515 w 5602515"/>
              <a:gd name="connsiteY3" fmla="*/ 0 h 6858000"/>
              <a:gd name="connsiteX4" fmla="*/ 5602515 w 5602515"/>
              <a:gd name="connsiteY4" fmla="*/ 6858000 h 6858000"/>
              <a:gd name="connsiteX5" fmla="*/ 4857750 w 5602515"/>
              <a:gd name="connsiteY5" fmla="*/ 6858000 h 6858000"/>
              <a:gd name="connsiteX6" fmla="*/ 3009900 w 5602515"/>
              <a:gd name="connsiteY6" fmla="*/ 6858000 h 6858000"/>
              <a:gd name="connsiteX7" fmla="*/ 1465055 w 5602515"/>
              <a:gd name="connsiteY7" fmla="*/ 6858000 h 6858000"/>
              <a:gd name="connsiteX8" fmla="*/ 1357463 w 5602515"/>
              <a:gd name="connsiteY8" fmla="*/ 6756875 h 6858000"/>
              <a:gd name="connsiteX9" fmla="*/ 0 w 5602515"/>
              <a:gd name="connsiteY9" fmla="*/ 3429001 h 6858000"/>
              <a:gd name="connsiteX10" fmla="*/ 1357463 w 5602515"/>
              <a:gd name="connsiteY10" fmla="*/ 101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2515" h="6858000">
                <a:moveTo>
                  <a:pt x="1465057" y="0"/>
                </a:moveTo>
                <a:lnTo>
                  <a:pt x="3009900" y="0"/>
                </a:lnTo>
                <a:lnTo>
                  <a:pt x="4857750" y="0"/>
                </a:lnTo>
                <a:lnTo>
                  <a:pt x="5602515" y="0"/>
                </a:lnTo>
                <a:lnTo>
                  <a:pt x="5602515" y="6858000"/>
                </a:lnTo>
                <a:lnTo>
                  <a:pt x="4857750" y="6858000"/>
                </a:lnTo>
                <a:lnTo>
                  <a:pt x="3009900" y="6858000"/>
                </a:lnTo>
                <a:lnTo>
                  <a:pt x="1465055" y="6858000"/>
                </a:lnTo>
                <a:lnTo>
                  <a:pt x="1357463" y="6756875"/>
                </a:lnTo>
                <a:cubicBezTo>
                  <a:pt x="523545" y="5934467"/>
                  <a:pt x="0" y="4748075"/>
                  <a:pt x="0" y="3429001"/>
                </a:cubicBezTo>
                <a:cubicBezTo>
                  <a:pt x="0" y="2109928"/>
                  <a:pt x="523545" y="923535"/>
                  <a:pt x="1357463" y="1011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6779986" y="0"/>
            <a:ext cx="5412015" cy="6858000"/>
          </a:xfrm>
          <a:custGeom>
            <a:avLst/>
            <a:gdLst>
              <a:gd name="connsiteX0" fmla="*/ 2388418 w 5412015"/>
              <a:gd name="connsiteY0" fmla="*/ 0 h 6858000"/>
              <a:gd name="connsiteX1" fmla="*/ 2781300 w 5412015"/>
              <a:gd name="connsiteY1" fmla="*/ 0 h 6858000"/>
              <a:gd name="connsiteX2" fmla="*/ 4667250 w 5412015"/>
              <a:gd name="connsiteY2" fmla="*/ 0 h 6858000"/>
              <a:gd name="connsiteX3" fmla="*/ 5412015 w 5412015"/>
              <a:gd name="connsiteY3" fmla="*/ 0 h 6858000"/>
              <a:gd name="connsiteX4" fmla="*/ 5412015 w 5412015"/>
              <a:gd name="connsiteY4" fmla="*/ 6858000 h 6858000"/>
              <a:gd name="connsiteX5" fmla="*/ 4667250 w 5412015"/>
              <a:gd name="connsiteY5" fmla="*/ 6858000 h 6858000"/>
              <a:gd name="connsiteX6" fmla="*/ 2781300 w 5412015"/>
              <a:gd name="connsiteY6" fmla="*/ 6858000 h 6858000"/>
              <a:gd name="connsiteX7" fmla="*/ 2388413 w 5412015"/>
              <a:gd name="connsiteY7" fmla="*/ 6858000 h 6858000"/>
              <a:gd name="connsiteX8" fmla="*/ 2232020 w 5412015"/>
              <a:gd name="connsiteY8" fmla="*/ 6796336 h 6858000"/>
              <a:gd name="connsiteX9" fmla="*/ 0 w 5412015"/>
              <a:gd name="connsiteY9" fmla="*/ 3429001 h 6858000"/>
              <a:gd name="connsiteX10" fmla="*/ 2232020 w 5412015"/>
              <a:gd name="connsiteY10" fmla="*/ 616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12015" h="6858000">
                <a:moveTo>
                  <a:pt x="2388418" y="0"/>
                </a:moveTo>
                <a:lnTo>
                  <a:pt x="2781300" y="0"/>
                </a:lnTo>
                <a:lnTo>
                  <a:pt x="4667250" y="0"/>
                </a:lnTo>
                <a:lnTo>
                  <a:pt x="5412015" y="0"/>
                </a:lnTo>
                <a:lnTo>
                  <a:pt x="5412015" y="6858000"/>
                </a:lnTo>
                <a:lnTo>
                  <a:pt x="4667250" y="6858000"/>
                </a:lnTo>
                <a:lnTo>
                  <a:pt x="2781300" y="6858000"/>
                </a:lnTo>
                <a:lnTo>
                  <a:pt x="2388413" y="6858000"/>
                </a:lnTo>
                <a:lnTo>
                  <a:pt x="2232020" y="6796336"/>
                </a:lnTo>
                <a:cubicBezTo>
                  <a:pt x="920355" y="6241549"/>
                  <a:pt x="0" y="4942756"/>
                  <a:pt x="0" y="3429001"/>
                </a:cubicBezTo>
                <a:cubicBezTo>
                  <a:pt x="0" y="1915247"/>
                  <a:pt x="920355" y="616453"/>
                  <a:pt x="2232020" y="61666"/>
                </a:cubicBezTo>
                <a:close/>
              </a:path>
            </a:pathLst>
          </a:custGeom>
          <a:noFill/>
          <a:effectLst>
            <a:outerShdw blurRad="381000" dist="114300" dir="5400000" sx="98000" sy="98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>
            <a:off x="6618514" y="2"/>
            <a:ext cx="5573486" cy="4327856"/>
          </a:xfrm>
          <a:custGeom>
            <a:avLst/>
            <a:gdLst>
              <a:gd name="connsiteX0" fmla="*/ 34764 w 5715000"/>
              <a:gd name="connsiteY0" fmla="*/ 0 h 4437743"/>
              <a:gd name="connsiteX1" fmla="*/ 5715000 w 5715000"/>
              <a:gd name="connsiteY1" fmla="*/ 0 h 4437743"/>
              <a:gd name="connsiteX2" fmla="*/ 5715000 w 5715000"/>
              <a:gd name="connsiteY2" fmla="*/ 4003847 h 4437743"/>
              <a:gd name="connsiteX3" fmla="*/ 5623046 w 5715000"/>
              <a:gd name="connsiteY3" fmla="*/ 4050943 h 4437743"/>
              <a:gd name="connsiteX4" fmla="*/ 3922486 w 5715000"/>
              <a:gd name="connsiteY4" fmla="*/ 4437743 h 4437743"/>
              <a:gd name="connsiteX5" fmla="*/ 0 w 5715000"/>
              <a:gd name="connsiteY5" fmla="*/ 515257 h 4437743"/>
              <a:gd name="connsiteX6" fmla="*/ 20252 w 5715000"/>
              <a:gd name="connsiteY6" fmla="*/ 114206 h 443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0" h="4437743">
                <a:moveTo>
                  <a:pt x="34764" y="0"/>
                </a:moveTo>
                <a:lnTo>
                  <a:pt x="5715000" y="0"/>
                </a:lnTo>
                <a:lnTo>
                  <a:pt x="5715000" y="4003847"/>
                </a:lnTo>
                <a:lnTo>
                  <a:pt x="5623046" y="4050943"/>
                </a:lnTo>
                <a:cubicBezTo>
                  <a:pt x="5108601" y="4298829"/>
                  <a:pt x="4531766" y="4437743"/>
                  <a:pt x="3922486" y="4437743"/>
                </a:cubicBezTo>
                <a:cubicBezTo>
                  <a:pt x="1756157" y="4437743"/>
                  <a:pt x="0" y="2681586"/>
                  <a:pt x="0" y="515257"/>
                </a:cubicBezTo>
                <a:cubicBezTo>
                  <a:pt x="0" y="379862"/>
                  <a:pt x="6860" y="246068"/>
                  <a:pt x="20252" y="114206"/>
                </a:cubicBezTo>
                <a:close/>
              </a:path>
            </a:pathLst>
          </a:custGeom>
          <a:blipFill>
            <a:blip r:embed="rId2" cstate="screen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6923317" y="0"/>
            <a:ext cx="5268685" cy="3991428"/>
          </a:xfrm>
          <a:custGeom>
            <a:avLst/>
            <a:gdLst>
              <a:gd name="connsiteX0" fmla="*/ 42342 w 5268685"/>
              <a:gd name="connsiteY0" fmla="*/ 0 h 3991428"/>
              <a:gd name="connsiteX1" fmla="*/ 5268685 w 5268685"/>
              <a:gd name="connsiteY1" fmla="*/ 0 h 3991428"/>
              <a:gd name="connsiteX2" fmla="*/ 5268685 w 5268685"/>
              <a:gd name="connsiteY2" fmla="*/ 3489516 h 3991428"/>
              <a:gd name="connsiteX3" fmla="*/ 5133120 w 5268685"/>
              <a:gd name="connsiteY3" fmla="*/ 3571873 h 3991428"/>
              <a:gd name="connsiteX4" fmla="*/ 3476171 w 5268685"/>
              <a:gd name="connsiteY4" fmla="*/ 3991428 h 3991428"/>
              <a:gd name="connsiteX5" fmla="*/ 0 w 5268685"/>
              <a:gd name="connsiteY5" fmla="*/ 515257 h 3991428"/>
              <a:gd name="connsiteX6" fmla="*/ 17947 w 5268685"/>
              <a:gd name="connsiteY6" fmla="*/ 159839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8685" h="3991428">
                <a:moveTo>
                  <a:pt x="42342" y="0"/>
                </a:moveTo>
                <a:lnTo>
                  <a:pt x="5268685" y="0"/>
                </a:lnTo>
                <a:lnTo>
                  <a:pt x="5268685" y="3489516"/>
                </a:lnTo>
                <a:lnTo>
                  <a:pt x="5133120" y="3571873"/>
                </a:lnTo>
                <a:cubicBezTo>
                  <a:pt x="4640570" y="3839442"/>
                  <a:pt x="4076120" y="3991428"/>
                  <a:pt x="3476171" y="3991428"/>
                </a:cubicBezTo>
                <a:cubicBezTo>
                  <a:pt x="1556335" y="3991428"/>
                  <a:pt x="0" y="2435093"/>
                  <a:pt x="0" y="515257"/>
                </a:cubicBezTo>
                <a:cubicBezTo>
                  <a:pt x="0" y="395267"/>
                  <a:pt x="6080" y="276698"/>
                  <a:pt x="17947" y="1598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4419600"/>
            <a:ext cx="4412343" cy="2438400"/>
          </a:xfrm>
          <a:custGeom>
            <a:avLst/>
            <a:gdLst>
              <a:gd name="connsiteX0" fmla="*/ 1973943 w 4412343"/>
              <a:gd name="connsiteY0" fmla="*/ 0 h 2438400"/>
              <a:gd name="connsiteX1" fmla="*/ 4412343 w 4412343"/>
              <a:gd name="connsiteY1" fmla="*/ 2438400 h 2438400"/>
              <a:gd name="connsiteX2" fmla="*/ 0 w 4412343"/>
              <a:gd name="connsiteY2" fmla="*/ 2438400 h 2438400"/>
              <a:gd name="connsiteX3" fmla="*/ 0 w 4412343"/>
              <a:gd name="connsiteY3" fmla="*/ 1010856 h 2438400"/>
              <a:gd name="connsiteX4" fmla="*/ 92355 w 4412343"/>
              <a:gd name="connsiteY4" fmla="*/ 887352 h 2438400"/>
              <a:gd name="connsiteX5" fmla="*/ 1973943 w 4412343"/>
              <a:gd name="connsiteY5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2343" h="2438400">
                <a:moveTo>
                  <a:pt x="1973943" y="0"/>
                </a:moveTo>
                <a:cubicBezTo>
                  <a:pt x="3320634" y="0"/>
                  <a:pt x="4412343" y="1091709"/>
                  <a:pt x="4412343" y="2438400"/>
                </a:cubicBezTo>
                <a:lnTo>
                  <a:pt x="0" y="2438400"/>
                </a:lnTo>
                <a:lnTo>
                  <a:pt x="0" y="1010856"/>
                </a:lnTo>
                <a:lnTo>
                  <a:pt x="92355" y="887352"/>
                </a:lnTo>
                <a:cubicBezTo>
                  <a:pt x="539594" y="345424"/>
                  <a:pt x="1216429" y="0"/>
                  <a:pt x="19739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uiExpand="1"/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986222" y="1076380"/>
            <a:ext cx="5431034" cy="5044105"/>
          </a:xfrm>
          <a:custGeom>
            <a:avLst/>
            <a:gdLst>
              <a:gd name="connsiteX0" fmla="*/ 2794312 w 5431034"/>
              <a:gd name="connsiteY0" fmla="*/ 19 h 5044105"/>
              <a:gd name="connsiteX1" fmla="*/ 3504863 w 5431034"/>
              <a:gd name="connsiteY1" fmla="*/ 74662 h 5044105"/>
              <a:gd name="connsiteX2" fmla="*/ 4513635 w 5431034"/>
              <a:gd name="connsiteY2" fmla="*/ 628663 h 5044105"/>
              <a:gd name="connsiteX3" fmla="*/ 4845564 w 5431034"/>
              <a:gd name="connsiteY3" fmla="*/ 1561069 h 5044105"/>
              <a:gd name="connsiteX4" fmla="*/ 4786433 w 5431034"/>
              <a:gd name="connsiteY4" fmla="*/ 1659014 h 5044105"/>
              <a:gd name="connsiteX5" fmla="*/ 4949691 w 5431034"/>
              <a:gd name="connsiteY5" fmla="*/ 1667814 h 5044105"/>
              <a:gd name="connsiteX6" fmla="*/ 5074725 w 5431034"/>
              <a:gd name="connsiteY6" fmla="*/ 1828072 h 5044105"/>
              <a:gd name="connsiteX7" fmla="*/ 5207428 w 5431034"/>
              <a:gd name="connsiteY7" fmla="*/ 2078228 h 5044105"/>
              <a:gd name="connsiteX8" fmla="*/ 5028491 w 5431034"/>
              <a:gd name="connsiteY8" fmla="*/ 2280526 h 5044105"/>
              <a:gd name="connsiteX9" fmla="*/ 4910868 w 5431034"/>
              <a:gd name="connsiteY9" fmla="*/ 2331747 h 5044105"/>
              <a:gd name="connsiteX10" fmla="*/ 5007947 w 5431034"/>
              <a:gd name="connsiteY10" fmla="*/ 2522483 h 5044105"/>
              <a:gd name="connsiteX11" fmla="*/ 4985801 w 5431034"/>
              <a:gd name="connsiteY11" fmla="*/ 2623655 h 5044105"/>
              <a:gd name="connsiteX12" fmla="*/ 5429006 w 5431034"/>
              <a:gd name="connsiteY12" fmla="*/ 3493404 h 5044105"/>
              <a:gd name="connsiteX13" fmla="*/ 5064624 w 5431034"/>
              <a:gd name="connsiteY13" fmla="*/ 3922730 h 5044105"/>
              <a:gd name="connsiteX14" fmla="*/ 4247892 w 5431034"/>
              <a:gd name="connsiteY14" fmla="*/ 4355037 h 5044105"/>
              <a:gd name="connsiteX15" fmla="*/ 3261813 w 5431034"/>
              <a:gd name="connsiteY15" fmla="*/ 4645529 h 5044105"/>
              <a:gd name="connsiteX16" fmla="*/ 2750170 w 5431034"/>
              <a:gd name="connsiteY16" fmla="*/ 4782623 h 5044105"/>
              <a:gd name="connsiteX17" fmla="*/ 2305870 w 5431034"/>
              <a:gd name="connsiteY17" fmla="*/ 4852412 h 5044105"/>
              <a:gd name="connsiteX18" fmla="*/ 757704 w 5431034"/>
              <a:gd name="connsiteY18" fmla="*/ 4797620 h 5044105"/>
              <a:gd name="connsiteX19" fmla="*/ 624376 w 5431034"/>
              <a:gd name="connsiteY19" fmla="*/ 3871113 h 5044105"/>
              <a:gd name="connsiteX20" fmla="*/ 641938 w 5431034"/>
              <a:gd name="connsiteY20" fmla="*/ 3863123 h 5044105"/>
              <a:gd name="connsiteX21" fmla="*/ 683007 w 5431034"/>
              <a:gd name="connsiteY21" fmla="*/ 3697768 h 5044105"/>
              <a:gd name="connsiteX22" fmla="*/ 608276 w 5431034"/>
              <a:gd name="connsiteY22" fmla="*/ 3737496 h 5044105"/>
              <a:gd name="connsiteX23" fmla="*/ 394416 w 5431034"/>
              <a:gd name="connsiteY23" fmla="*/ 3784948 h 5044105"/>
              <a:gd name="connsiteX24" fmla="*/ 99996 w 5431034"/>
              <a:gd name="connsiteY24" fmla="*/ 3617532 h 5044105"/>
              <a:gd name="connsiteX25" fmla="*/ 75426 w 5431034"/>
              <a:gd name="connsiteY25" fmla="*/ 3574855 h 5044105"/>
              <a:gd name="connsiteX26" fmla="*/ 188223 w 5431034"/>
              <a:gd name="connsiteY26" fmla="*/ 3419836 h 5044105"/>
              <a:gd name="connsiteX27" fmla="*/ 195050 w 5431034"/>
              <a:gd name="connsiteY27" fmla="*/ 3322769 h 5044105"/>
              <a:gd name="connsiteX28" fmla="*/ 105420 w 5431034"/>
              <a:gd name="connsiteY28" fmla="*/ 3208854 h 5044105"/>
              <a:gd name="connsiteX29" fmla="*/ 310008 w 5431034"/>
              <a:gd name="connsiteY29" fmla="*/ 2930718 h 5044105"/>
              <a:gd name="connsiteX30" fmla="*/ 157021 w 5431034"/>
              <a:gd name="connsiteY30" fmla="*/ 2800939 h 5044105"/>
              <a:gd name="connsiteX31" fmla="*/ 153957 w 5431034"/>
              <a:gd name="connsiteY31" fmla="*/ 2801760 h 5044105"/>
              <a:gd name="connsiteX32" fmla="*/ 147610 w 5431034"/>
              <a:gd name="connsiteY32" fmla="*/ 2790325 h 5044105"/>
              <a:gd name="connsiteX33" fmla="*/ 54150 w 5431034"/>
              <a:gd name="connsiteY33" fmla="*/ 1718489 h 5044105"/>
              <a:gd name="connsiteX34" fmla="*/ 781850 w 5431034"/>
              <a:gd name="connsiteY34" fmla="*/ 659792 h 5044105"/>
              <a:gd name="connsiteX35" fmla="*/ 2794312 w 5431034"/>
              <a:gd name="connsiteY35" fmla="*/ 19 h 504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31034" h="5044105">
                <a:moveTo>
                  <a:pt x="2794312" y="19"/>
                </a:moveTo>
                <a:cubicBezTo>
                  <a:pt x="3033351" y="-762"/>
                  <a:pt x="3272034" y="23748"/>
                  <a:pt x="3504863" y="74662"/>
                </a:cubicBezTo>
                <a:cubicBezTo>
                  <a:pt x="3888671" y="159013"/>
                  <a:pt x="4247049" y="332279"/>
                  <a:pt x="4513635" y="628663"/>
                </a:cubicBezTo>
                <a:cubicBezTo>
                  <a:pt x="4719867" y="859118"/>
                  <a:pt x="5005557" y="1239053"/>
                  <a:pt x="4845564" y="1561069"/>
                </a:cubicBezTo>
                <a:cubicBezTo>
                  <a:pt x="4828444" y="1595213"/>
                  <a:pt x="4810502" y="1626293"/>
                  <a:pt x="4786433" y="1659014"/>
                </a:cubicBezTo>
                <a:cubicBezTo>
                  <a:pt x="4834631" y="1642816"/>
                  <a:pt x="4889999" y="1641116"/>
                  <a:pt x="4949691" y="1667814"/>
                </a:cubicBezTo>
                <a:cubicBezTo>
                  <a:pt x="5021039" y="1701242"/>
                  <a:pt x="5041344" y="1764767"/>
                  <a:pt x="5074725" y="1828072"/>
                </a:cubicBezTo>
                <a:cubicBezTo>
                  <a:pt x="5116696" y="1898927"/>
                  <a:pt x="5191388" y="1993856"/>
                  <a:pt x="5207428" y="2078228"/>
                </a:cubicBezTo>
                <a:cubicBezTo>
                  <a:pt x="5230036" y="2187113"/>
                  <a:pt x="5110992" y="2245283"/>
                  <a:pt x="5028491" y="2280526"/>
                </a:cubicBezTo>
                <a:cubicBezTo>
                  <a:pt x="4988062" y="2301211"/>
                  <a:pt x="4907804" y="2332568"/>
                  <a:pt x="4910868" y="2331747"/>
                </a:cubicBezTo>
                <a:cubicBezTo>
                  <a:pt x="4900095" y="2377326"/>
                  <a:pt x="4998475" y="2462624"/>
                  <a:pt x="5007947" y="2522483"/>
                </a:cubicBezTo>
                <a:cubicBezTo>
                  <a:pt x="5013314" y="2567022"/>
                  <a:pt x="5005385" y="2598703"/>
                  <a:pt x="4985801" y="2623655"/>
                </a:cubicBezTo>
                <a:cubicBezTo>
                  <a:pt x="5309475" y="2655154"/>
                  <a:pt x="5449930" y="3228356"/>
                  <a:pt x="5429006" y="3493404"/>
                </a:cubicBezTo>
                <a:cubicBezTo>
                  <a:pt x="5408462" y="3735361"/>
                  <a:pt x="5267591" y="3822368"/>
                  <a:pt x="5064624" y="3922730"/>
                </a:cubicBezTo>
                <a:cubicBezTo>
                  <a:pt x="4789990" y="4061999"/>
                  <a:pt x="4529695" y="4230268"/>
                  <a:pt x="4247892" y="4355037"/>
                </a:cubicBezTo>
                <a:cubicBezTo>
                  <a:pt x="3927082" y="4493543"/>
                  <a:pt x="3591654" y="4540728"/>
                  <a:pt x="3261813" y="4645529"/>
                </a:cubicBezTo>
                <a:cubicBezTo>
                  <a:pt x="3092707" y="4700693"/>
                  <a:pt x="2927486" y="4758100"/>
                  <a:pt x="2750170" y="4782623"/>
                </a:cubicBezTo>
                <a:cubicBezTo>
                  <a:pt x="2602070" y="4805886"/>
                  <a:pt x="2453749" y="4816072"/>
                  <a:pt x="2305870" y="4852412"/>
                </a:cubicBezTo>
                <a:cubicBezTo>
                  <a:pt x="1835257" y="4958808"/>
                  <a:pt x="1119287" y="5252458"/>
                  <a:pt x="757704" y="4797620"/>
                </a:cubicBezTo>
                <a:cubicBezTo>
                  <a:pt x="603615" y="4602455"/>
                  <a:pt x="291151" y="4049070"/>
                  <a:pt x="624376" y="3871113"/>
                </a:cubicBezTo>
                <a:cubicBezTo>
                  <a:pt x="629683" y="3866407"/>
                  <a:pt x="635810" y="3864765"/>
                  <a:pt x="641938" y="3863123"/>
                </a:cubicBezTo>
                <a:cubicBezTo>
                  <a:pt x="639414" y="3804686"/>
                  <a:pt x="653851" y="3748273"/>
                  <a:pt x="683007" y="3697768"/>
                </a:cubicBezTo>
                <a:cubicBezTo>
                  <a:pt x="660139" y="3710463"/>
                  <a:pt x="635028" y="3727044"/>
                  <a:pt x="608276" y="3737496"/>
                </a:cubicBezTo>
                <a:cubicBezTo>
                  <a:pt x="542516" y="3761685"/>
                  <a:pt x="469808" y="3784451"/>
                  <a:pt x="394416" y="3784948"/>
                </a:cubicBezTo>
                <a:cubicBezTo>
                  <a:pt x="241389" y="3789826"/>
                  <a:pt x="220423" y="3687070"/>
                  <a:pt x="99996" y="3617532"/>
                </a:cubicBezTo>
                <a:cubicBezTo>
                  <a:pt x="84457" y="3608559"/>
                  <a:pt x="73404" y="3591817"/>
                  <a:pt x="75426" y="3574855"/>
                </a:cubicBezTo>
                <a:cubicBezTo>
                  <a:pt x="81873" y="3500878"/>
                  <a:pt x="154582" y="3478111"/>
                  <a:pt x="188223" y="3419836"/>
                </a:cubicBezTo>
                <a:cubicBezTo>
                  <a:pt x="238383" y="3337431"/>
                  <a:pt x="243370" y="3405060"/>
                  <a:pt x="195050" y="3322769"/>
                </a:cubicBezTo>
                <a:cubicBezTo>
                  <a:pt x="163311" y="3265592"/>
                  <a:pt x="124304" y="3279328"/>
                  <a:pt x="105420" y="3208854"/>
                </a:cubicBezTo>
                <a:cubicBezTo>
                  <a:pt x="65191" y="3058714"/>
                  <a:pt x="182753" y="2958248"/>
                  <a:pt x="310008" y="2930718"/>
                </a:cubicBezTo>
                <a:cubicBezTo>
                  <a:pt x="251737" y="2897071"/>
                  <a:pt x="197951" y="2855654"/>
                  <a:pt x="157021" y="2800939"/>
                </a:cubicBezTo>
                <a:cubicBezTo>
                  <a:pt x="157021" y="2800939"/>
                  <a:pt x="157021" y="2800939"/>
                  <a:pt x="153957" y="2801760"/>
                </a:cubicBezTo>
                <a:cubicBezTo>
                  <a:pt x="153136" y="2798696"/>
                  <a:pt x="148431" y="2793389"/>
                  <a:pt x="147610" y="2790325"/>
                </a:cubicBezTo>
                <a:cubicBezTo>
                  <a:pt x="-46048" y="2484252"/>
                  <a:pt x="-17155" y="2052865"/>
                  <a:pt x="54150" y="1718489"/>
                </a:cubicBezTo>
                <a:cubicBezTo>
                  <a:pt x="153508" y="1268221"/>
                  <a:pt x="417888" y="931371"/>
                  <a:pt x="781850" y="659792"/>
                </a:cubicBezTo>
                <a:cubicBezTo>
                  <a:pt x="1356883" y="232314"/>
                  <a:pt x="2077197" y="2361"/>
                  <a:pt x="2794312" y="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67200" y="0"/>
            <a:ext cx="7924800" cy="6858000"/>
          </a:xfrm>
          <a:custGeom>
            <a:avLst/>
            <a:gdLst>
              <a:gd name="connsiteX0" fmla="*/ 0 w 7924800"/>
              <a:gd name="connsiteY0" fmla="*/ 0 h 6858000"/>
              <a:gd name="connsiteX1" fmla="*/ 7924800 w 7924800"/>
              <a:gd name="connsiteY1" fmla="*/ 0 h 6858000"/>
              <a:gd name="connsiteX2" fmla="*/ 7924800 w 7924800"/>
              <a:gd name="connsiteY2" fmla="*/ 6858000 h 6858000"/>
              <a:gd name="connsiteX3" fmla="*/ 0 w 792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8000">
                <a:moveTo>
                  <a:pt x="0" y="0"/>
                </a:moveTo>
                <a:lnTo>
                  <a:pt x="7924800" y="0"/>
                </a:lnTo>
                <a:lnTo>
                  <a:pt x="7924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567544" y="2496458"/>
            <a:ext cx="2714171" cy="3425372"/>
          </a:xfrm>
          <a:custGeom>
            <a:avLst/>
            <a:gdLst>
              <a:gd name="connsiteX0" fmla="*/ 263682 w 2714171"/>
              <a:gd name="connsiteY0" fmla="*/ 0 h 3425372"/>
              <a:gd name="connsiteX1" fmla="*/ 2450489 w 2714171"/>
              <a:gd name="connsiteY1" fmla="*/ 0 h 3425372"/>
              <a:gd name="connsiteX2" fmla="*/ 2714171 w 2714171"/>
              <a:gd name="connsiteY2" fmla="*/ 263682 h 3425372"/>
              <a:gd name="connsiteX3" fmla="*/ 2714171 w 2714171"/>
              <a:gd name="connsiteY3" fmla="*/ 3161690 h 3425372"/>
              <a:gd name="connsiteX4" fmla="*/ 2450489 w 2714171"/>
              <a:gd name="connsiteY4" fmla="*/ 3425372 h 3425372"/>
              <a:gd name="connsiteX5" fmla="*/ 263682 w 2714171"/>
              <a:gd name="connsiteY5" fmla="*/ 3425372 h 3425372"/>
              <a:gd name="connsiteX6" fmla="*/ 0 w 2714171"/>
              <a:gd name="connsiteY6" fmla="*/ 3161690 h 3425372"/>
              <a:gd name="connsiteX7" fmla="*/ 0 w 2714171"/>
              <a:gd name="connsiteY7" fmla="*/ 263682 h 3425372"/>
              <a:gd name="connsiteX8" fmla="*/ 263682 w 2714171"/>
              <a:gd name="connsiteY8" fmla="*/ 0 h 342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4171" h="3425372">
                <a:moveTo>
                  <a:pt x="263682" y="0"/>
                </a:moveTo>
                <a:lnTo>
                  <a:pt x="2450489" y="0"/>
                </a:lnTo>
                <a:cubicBezTo>
                  <a:pt x="2596117" y="0"/>
                  <a:pt x="2714171" y="118054"/>
                  <a:pt x="2714171" y="263682"/>
                </a:cubicBezTo>
                <a:lnTo>
                  <a:pt x="2714171" y="3161690"/>
                </a:lnTo>
                <a:cubicBezTo>
                  <a:pt x="2714171" y="3307318"/>
                  <a:pt x="2596117" y="3425372"/>
                  <a:pt x="2450489" y="3425372"/>
                </a:cubicBezTo>
                <a:lnTo>
                  <a:pt x="263682" y="3425372"/>
                </a:lnTo>
                <a:cubicBezTo>
                  <a:pt x="118054" y="3425372"/>
                  <a:pt x="0" y="3307318"/>
                  <a:pt x="0" y="3161690"/>
                </a:cubicBezTo>
                <a:lnTo>
                  <a:pt x="0" y="263682"/>
                </a:lnTo>
                <a:cubicBezTo>
                  <a:pt x="0" y="118054"/>
                  <a:pt x="118054" y="0"/>
                  <a:pt x="263682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901700" dist="393700" dir="2700000" sx="86000" sy="86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3184349"/>
          </a:xfrm>
          <a:custGeom>
            <a:avLst/>
            <a:gdLst>
              <a:gd name="connsiteX0" fmla="*/ 0 w 12192000"/>
              <a:gd name="connsiteY0" fmla="*/ 0 h 3184349"/>
              <a:gd name="connsiteX1" fmla="*/ 12192000 w 12192000"/>
              <a:gd name="connsiteY1" fmla="*/ 0 h 3184349"/>
              <a:gd name="connsiteX2" fmla="*/ 12192000 w 12192000"/>
              <a:gd name="connsiteY2" fmla="*/ 3184349 h 3184349"/>
              <a:gd name="connsiteX3" fmla="*/ 0 w 12192000"/>
              <a:gd name="connsiteY3" fmla="*/ 3184349 h 318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84349">
                <a:moveTo>
                  <a:pt x="0" y="0"/>
                </a:moveTo>
                <a:lnTo>
                  <a:pt x="12192000" y="0"/>
                </a:lnTo>
                <a:lnTo>
                  <a:pt x="12192000" y="3184349"/>
                </a:lnTo>
                <a:lnTo>
                  <a:pt x="0" y="3184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401517" y="1920044"/>
            <a:ext cx="3861324" cy="3861324"/>
          </a:xfrm>
          <a:custGeom>
            <a:avLst/>
            <a:gdLst>
              <a:gd name="connsiteX0" fmla="*/ 60739 w 3861324"/>
              <a:gd name="connsiteY0" fmla="*/ 0 h 3861324"/>
              <a:gd name="connsiteX1" fmla="*/ 3800585 w 3861324"/>
              <a:gd name="connsiteY1" fmla="*/ 0 h 3861324"/>
              <a:gd name="connsiteX2" fmla="*/ 3861324 w 3861324"/>
              <a:gd name="connsiteY2" fmla="*/ 60739 h 3861324"/>
              <a:gd name="connsiteX3" fmla="*/ 3861324 w 3861324"/>
              <a:gd name="connsiteY3" fmla="*/ 3800585 h 3861324"/>
              <a:gd name="connsiteX4" fmla="*/ 3800585 w 3861324"/>
              <a:gd name="connsiteY4" fmla="*/ 3861324 h 3861324"/>
              <a:gd name="connsiteX5" fmla="*/ 60739 w 3861324"/>
              <a:gd name="connsiteY5" fmla="*/ 3861324 h 3861324"/>
              <a:gd name="connsiteX6" fmla="*/ 0 w 3861324"/>
              <a:gd name="connsiteY6" fmla="*/ 3800585 h 3861324"/>
              <a:gd name="connsiteX7" fmla="*/ 0 w 3861324"/>
              <a:gd name="connsiteY7" fmla="*/ 60739 h 3861324"/>
              <a:gd name="connsiteX8" fmla="*/ 60739 w 3861324"/>
              <a:gd name="connsiteY8" fmla="*/ 0 h 3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1324" h="3861324">
                <a:moveTo>
                  <a:pt x="60739" y="0"/>
                </a:moveTo>
                <a:lnTo>
                  <a:pt x="3800585" y="0"/>
                </a:lnTo>
                <a:cubicBezTo>
                  <a:pt x="3834130" y="0"/>
                  <a:pt x="3861324" y="27194"/>
                  <a:pt x="3861324" y="60739"/>
                </a:cubicBezTo>
                <a:lnTo>
                  <a:pt x="3861324" y="3800585"/>
                </a:lnTo>
                <a:cubicBezTo>
                  <a:pt x="3861324" y="3834130"/>
                  <a:pt x="3834130" y="3861324"/>
                  <a:pt x="3800585" y="3861324"/>
                </a:cubicBezTo>
                <a:lnTo>
                  <a:pt x="60739" y="3861324"/>
                </a:lnTo>
                <a:cubicBezTo>
                  <a:pt x="27194" y="3861324"/>
                  <a:pt x="0" y="3834130"/>
                  <a:pt x="0" y="3800585"/>
                </a:cubicBezTo>
                <a:lnTo>
                  <a:pt x="0" y="60739"/>
                </a:lnTo>
                <a:cubicBezTo>
                  <a:pt x="0" y="27194"/>
                  <a:pt x="27194" y="0"/>
                  <a:pt x="6073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98500" sx="92000" sy="9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90438" y="2272896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8" hasCustomPrompt="1"/>
          </p:nvPr>
        </p:nvSpPr>
        <p:spPr>
          <a:xfrm>
            <a:off x="3298738" y="2272896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9" hasCustomPrompt="1"/>
          </p:nvPr>
        </p:nvSpPr>
        <p:spPr>
          <a:xfrm>
            <a:off x="6207038" y="2272896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20" hasCustomPrompt="1"/>
          </p:nvPr>
        </p:nvSpPr>
        <p:spPr>
          <a:xfrm>
            <a:off x="9115338" y="2272896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21" hasCustomPrompt="1"/>
          </p:nvPr>
        </p:nvSpPr>
        <p:spPr>
          <a:xfrm>
            <a:off x="390438" y="4241638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2" hasCustomPrompt="1"/>
          </p:nvPr>
        </p:nvSpPr>
        <p:spPr>
          <a:xfrm>
            <a:off x="3298738" y="4241638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23" hasCustomPrompt="1"/>
          </p:nvPr>
        </p:nvSpPr>
        <p:spPr>
          <a:xfrm>
            <a:off x="6207038" y="4241638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4" hasCustomPrompt="1"/>
          </p:nvPr>
        </p:nvSpPr>
        <p:spPr>
          <a:xfrm>
            <a:off x="9115338" y="4241638"/>
            <a:ext cx="2727960" cy="1788004"/>
          </a:xfrm>
          <a:prstGeom prst="roundRect">
            <a:avLst>
              <a:gd name="adj" fmla="val 7949"/>
            </a:avLst>
          </a:pr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4339770"/>
            <a:ext cx="12192001" cy="25182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0" y="0"/>
            <a:ext cx="12192000" cy="5078833"/>
          </a:xfrm>
          <a:custGeom>
            <a:avLst/>
            <a:gdLst>
              <a:gd name="connsiteX0" fmla="*/ 124634 w 12192000"/>
              <a:gd name="connsiteY0" fmla="*/ 0 h 5078833"/>
              <a:gd name="connsiteX1" fmla="*/ 3099291 w 12192000"/>
              <a:gd name="connsiteY1" fmla="*/ 0 h 5078833"/>
              <a:gd name="connsiteX2" fmla="*/ 3099310 w 12192000"/>
              <a:gd name="connsiteY2" fmla="*/ 1 h 5078833"/>
              <a:gd name="connsiteX3" fmla="*/ 12192000 w 12192000"/>
              <a:gd name="connsiteY3" fmla="*/ 1 h 5078833"/>
              <a:gd name="connsiteX4" fmla="*/ 12192000 w 12192000"/>
              <a:gd name="connsiteY4" fmla="*/ 442857 h 5078833"/>
              <a:gd name="connsiteX5" fmla="*/ 12192000 w 12192000"/>
              <a:gd name="connsiteY5" fmla="*/ 5038945 h 5078833"/>
              <a:gd name="connsiteX6" fmla="*/ 12113717 w 12192000"/>
              <a:gd name="connsiteY6" fmla="*/ 5006477 h 5078833"/>
              <a:gd name="connsiteX7" fmla="*/ 7230911 w 12192000"/>
              <a:gd name="connsiteY7" fmla="*/ 5073965 h 5078833"/>
              <a:gd name="connsiteX8" fmla="*/ 3553156 w 12192000"/>
              <a:gd name="connsiteY8" fmla="*/ 4186079 h 5078833"/>
              <a:gd name="connsiteX9" fmla="*/ 238408 w 12192000"/>
              <a:gd name="connsiteY9" fmla="*/ 4940119 h 5078833"/>
              <a:gd name="connsiteX10" fmla="*/ 26574 w 12192000"/>
              <a:gd name="connsiteY10" fmla="*/ 4953804 h 5078833"/>
              <a:gd name="connsiteX11" fmla="*/ 0 w 12192000"/>
              <a:gd name="connsiteY11" fmla="*/ 4954486 h 5078833"/>
              <a:gd name="connsiteX12" fmla="*/ 0 w 12192000"/>
              <a:gd name="connsiteY12" fmla="*/ 2558963 h 5078833"/>
              <a:gd name="connsiteX13" fmla="*/ 0 w 12192000"/>
              <a:gd name="connsiteY13" fmla="*/ 1 h 5078833"/>
              <a:gd name="connsiteX14" fmla="*/ 124634 w 12192000"/>
              <a:gd name="connsiteY14" fmla="*/ 1 h 507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5078833">
                <a:moveTo>
                  <a:pt x="124634" y="0"/>
                </a:moveTo>
                <a:lnTo>
                  <a:pt x="3099291" y="0"/>
                </a:lnTo>
                <a:cubicBezTo>
                  <a:pt x="3099297" y="0"/>
                  <a:pt x="3099304" y="1"/>
                  <a:pt x="3099310" y="1"/>
                </a:cubicBezTo>
                <a:lnTo>
                  <a:pt x="12192000" y="1"/>
                </a:lnTo>
                <a:lnTo>
                  <a:pt x="12192000" y="442857"/>
                </a:lnTo>
                <a:lnTo>
                  <a:pt x="12192000" y="5038945"/>
                </a:lnTo>
                <a:lnTo>
                  <a:pt x="12113717" y="5006477"/>
                </a:lnTo>
                <a:cubicBezTo>
                  <a:pt x="10731827" y="4481881"/>
                  <a:pt x="8639803" y="5141146"/>
                  <a:pt x="7230911" y="5073965"/>
                </a:cubicBezTo>
                <a:cubicBezTo>
                  <a:pt x="5390354" y="4986201"/>
                  <a:pt x="4718574" y="4208386"/>
                  <a:pt x="3553156" y="4186079"/>
                </a:cubicBezTo>
                <a:cubicBezTo>
                  <a:pt x="2387738" y="4163771"/>
                  <a:pt x="1311119" y="4844706"/>
                  <a:pt x="238408" y="4940119"/>
                </a:cubicBezTo>
                <a:cubicBezTo>
                  <a:pt x="171363" y="4946083"/>
                  <a:pt x="100506" y="4950591"/>
                  <a:pt x="26574" y="4953804"/>
                </a:cubicBezTo>
                <a:lnTo>
                  <a:pt x="0" y="4954486"/>
                </a:lnTo>
                <a:lnTo>
                  <a:pt x="0" y="2558963"/>
                </a:lnTo>
                <a:lnTo>
                  <a:pt x="0" y="1"/>
                </a:lnTo>
                <a:lnTo>
                  <a:pt x="124634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5108067"/>
          </a:xfrm>
          <a:custGeom>
            <a:avLst/>
            <a:gdLst>
              <a:gd name="connsiteX0" fmla="*/ 0 w 12192000"/>
              <a:gd name="connsiteY0" fmla="*/ 0 h 5108067"/>
              <a:gd name="connsiteX1" fmla="*/ 12192000 w 12192000"/>
              <a:gd name="connsiteY1" fmla="*/ 0 h 5108067"/>
              <a:gd name="connsiteX2" fmla="*/ 12192000 w 12192000"/>
              <a:gd name="connsiteY2" fmla="*/ 3672987 h 5108067"/>
              <a:gd name="connsiteX3" fmla="*/ 11915084 w 12192000"/>
              <a:gd name="connsiteY3" fmla="*/ 3755307 h 5108067"/>
              <a:gd name="connsiteX4" fmla="*/ 7344697 w 12192000"/>
              <a:gd name="connsiteY4" fmla="*/ 4866966 h 5108067"/>
              <a:gd name="connsiteX5" fmla="*/ 3628103 w 12192000"/>
              <a:gd name="connsiteY5" fmla="*/ 4159043 h 5108067"/>
              <a:gd name="connsiteX6" fmla="*/ 353961 w 12192000"/>
              <a:gd name="connsiteY6" fmla="*/ 5073443 h 5108067"/>
              <a:gd name="connsiteX7" fmla="*/ 143044 w 12192000"/>
              <a:gd name="connsiteY7" fmla="*/ 5097417 h 5108067"/>
              <a:gd name="connsiteX8" fmla="*/ 0 w 12192000"/>
              <a:gd name="connsiteY8" fmla="*/ 5108067 h 510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5108067">
                <a:moveTo>
                  <a:pt x="0" y="0"/>
                </a:moveTo>
                <a:lnTo>
                  <a:pt x="12192000" y="0"/>
                </a:lnTo>
                <a:lnTo>
                  <a:pt x="12192000" y="3672987"/>
                </a:lnTo>
                <a:lnTo>
                  <a:pt x="11915084" y="3755307"/>
                </a:lnTo>
                <a:cubicBezTo>
                  <a:pt x="10561689" y="4159044"/>
                  <a:pt x="8513507" y="4778476"/>
                  <a:pt x="7344697" y="4866966"/>
                </a:cubicBezTo>
                <a:cubicBezTo>
                  <a:pt x="5786286" y="4984953"/>
                  <a:pt x="4793226" y="4124630"/>
                  <a:pt x="3628103" y="4159043"/>
                </a:cubicBezTo>
                <a:cubicBezTo>
                  <a:pt x="2462980" y="4193456"/>
                  <a:pt x="1420761" y="4925959"/>
                  <a:pt x="353961" y="5073443"/>
                </a:cubicBezTo>
                <a:cubicBezTo>
                  <a:pt x="287286" y="5082661"/>
                  <a:pt x="216732" y="5090611"/>
                  <a:pt x="143044" y="5097417"/>
                </a:cubicBezTo>
                <a:lnTo>
                  <a:pt x="0" y="510806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" name="Picture Placeholder 11"/>
          <p:cNvSpPr>
            <a:spLocks noGrp="1" noChangeAspect="1"/>
          </p:cNvSpPr>
          <p:nvPr>
            <p:ph type="pic" sz="quarter" idx="10" hasCustomPrompt="1"/>
          </p:nvPr>
        </p:nvSpPr>
        <p:spPr>
          <a:xfrm rot="21060000">
            <a:off x="7661305" y="1516734"/>
            <a:ext cx="4159651" cy="2667691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perspectiveContrastingLeftFacing" fov="2700000">
              <a:rot lat="20580000" lon="3540000" rev="21000000"/>
            </a:camera>
            <a:lightRig rig="threePt" dir="t"/>
          </a:scene3d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11"/>
          <p:cNvSpPr>
            <a:spLocks noGrp="1" noChangeAspect="1"/>
          </p:cNvSpPr>
          <p:nvPr>
            <p:ph type="pic" sz="quarter" idx="12" hasCustomPrompt="1"/>
          </p:nvPr>
        </p:nvSpPr>
        <p:spPr>
          <a:xfrm rot="21060000">
            <a:off x="6961912" y="1512347"/>
            <a:ext cx="3740027" cy="2398576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effectLst>
            <a:outerShdw blurRad="749300" dist="584200" dir="1500000" sx="94000" sy="94000" algn="tl" rotWithShape="0">
              <a:prstClr val="black">
                <a:alpha val="40000"/>
              </a:prstClr>
            </a:outerShdw>
          </a:effectLst>
          <a:scene3d>
            <a:camera prst="perspectiveContrastingLeftFacing" fov="2700000">
              <a:rot lat="20580000" lon="3540000" rev="21000000"/>
            </a:camera>
            <a:lightRig rig="threePt" dir="t"/>
          </a:scene3d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5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" grpId="0" animBg="1"/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1" y="6241143"/>
            <a:ext cx="12192000" cy="61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0" y="3209247"/>
            <a:ext cx="12192000" cy="3648754"/>
          </a:xfrm>
          <a:custGeom>
            <a:avLst/>
            <a:gdLst>
              <a:gd name="connsiteX0" fmla="*/ 0 w 12192000"/>
              <a:gd name="connsiteY0" fmla="*/ 0 h 3648754"/>
              <a:gd name="connsiteX1" fmla="*/ 287434 w 12192000"/>
              <a:gd name="connsiteY1" fmla="*/ 49392 h 3648754"/>
              <a:gd name="connsiteX2" fmla="*/ 7423268 w 12192000"/>
              <a:gd name="connsiteY2" fmla="*/ 1429205 h 3648754"/>
              <a:gd name="connsiteX3" fmla="*/ 11703983 w 12192000"/>
              <a:gd name="connsiteY3" fmla="*/ 940264 h 3648754"/>
              <a:gd name="connsiteX4" fmla="*/ 12192000 w 12192000"/>
              <a:gd name="connsiteY4" fmla="*/ 840560 h 3648754"/>
              <a:gd name="connsiteX5" fmla="*/ 12192000 w 12192000"/>
              <a:gd name="connsiteY5" fmla="*/ 3648754 h 3648754"/>
              <a:gd name="connsiteX6" fmla="*/ 0 w 12192000"/>
              <a:gd name="connsiteY6" fmla="*/ 3648754 h 364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48754">
                <a:moveTo>
                  <a:pt x="0" y="0"/>
                </a:moveTo>
                <a:lnTo>
                  <a:pt x="287434" y="49392"/>
                </a:lnTo>
                <a:cubicBezTo>
                  <a:pt x="2687103" y="514832"/>
                  <a:pt x="4299750" y="1432874"/>
                  <a:pt x="7423268" y="1429205"/>
                </a:cubicBezTo>
                <a:cubicBezTo>
                  <a:pt x="8724732" y="1427675"/>
                  <a:pt x="10209901" y="1228870"/>
                  <a:pt x="11703983" y="940264"/>
                </a:cubicBezTo>
                <a:lnTo>
                  <a:pt x="12192000" y="840560"/>
                </a:lnTo>
                <a:lnTo>
                  <a:pt x="12192000" y="3648754"/>
                </a:lnTo>
                <a:lnTo>
                  <a:pt x="0" y="364875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12" hasCustomPrompt="1"/>
          </p:nvPr>
        </p:nvSpPr>
        <p:spPr>
          <a:xfrm>
            <a:off x="6113255" y="4270590"/>
            <a:ext cx="4628939" cy="2587411"/>
          </a:xfrm>
          <a:custGeom>
            <a:avLst/>
            <a:gdLst>
              <a:gd name="connsiteX0" fmla="*/ 0 w 4628939"/>
              <a:gd name="connsiteY0" fmla="*/ 0 h 2587411"/>
              <a:gd name="connsiteX1" fmla="*/ 4628939 w 4628939"/>
              <a:gd name="connsiteY1" fmla="*/ 0 h 2587411"/>
              <a:gd name="connsiteX2" fmla="*/ 4628939 w 4628939"/>
              <a:gd name="connsiteY2" fmla="*/ 2587411 h 2587411"/>
              <a:gd name="connsiteX3" fmla="*/ 0 w 4628939"/>
              <a:gd name="connsiteY3" fmla="*/ 2587411 h 258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939" h="2587411">
                <a:moveTo>
                  <a:pt x="0" y="0"/>
                </a:moveTo>
                <a:lnTo>
                  <a:pt x="4628939" y="0"/>
                </a:lnTo>
                <a:lnTo>
                  <a:pt x="4628939" y="2587411"/>
                </a:lnTo>
                <a:lnTo>
                  <a:pt x="0" y="2587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0" dist="228600" dir="5400000" sx="97000" sy="97000" algn="t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11" hasCustomPrompt="1"/>
          </p:nvPr>
        </p:nvSpPr>
        <p:spPr>
          <a:xfrm>
            <a:off x="1449804" y="4270590"/>
            <a:ext cx="4628939" cy="2587411"/>
          </a:xfrm>
          <a:custGeom>
            <a:avLst/>
            <a:gdLst>
              <a:gd name="connsiteX0" fmla="*/ 0 w 4628939"/>
              <a:gd name="connsiteY0" fmla="*/ 0 h 2587411"/>
              <a:gd name="connsiteX1" fmla="*/ 4628939 w 4628939"/>
              <a:gd name="connsiteY1" fmla="*/ 0 h 2587411"/>
              <a:gd name="connsiteX2" fmla="*/ 4628939 w 4628939"/>
              <a:gd name="connsiteY2" fmla="*/ 2587411 h 2587411"/>
              <a:gd name="connsiteX3" fmla="*/ 0 w 4628939"/>
              <a:gd name="connsiteY3" fmla="*/ 2587411 h 258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939" h="2587411">
                <a:moveTo>
                  <a:pt x="0" y="0"/>
                </a:moveTo>
                <a:lnTo>
                  <a:pt x="4628939" y="0"/>
                </a:lnTo>
                <a:lnTo>
                  <a:pt x="4628939" y="2587411"/>
                </a:lnTo>
                <a:lnTo>
                  <a:pt x="0" y="2587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0" dist="228600" dir="5400000" sx="97000" sy="97000" algn="t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0" hasCustomPrompt="1"/>
          </p:nvPr>
        </p:nvSpPr>
        <p:spPr>
          <a:xfrm>
            <a:off x="3015574" y="3414308"/>
            <a:ext cx="6160848" cy="3443692"/>
          </a:xfrm>
          <a:custGeom>
            <a:avLst/>
            <a:gdLst>
              <a:gd name="connsiteX0" fmla="*/ 0 w 6160848"/>
              <a:gd name="connsiteY0" fmla="*/ 0 h 3443692"/>
              <a:gd name="connsiteX1" fmla="*/ 6160848 w 6160848"/>
              <a:gd name="connsiteY1" fmla="*/ 0 h 3443692"/>
              <a:gd name="connsiteX2" fmla="*/ 6160848 w 6160848"/>
              <a:gd name="connsiteY2" fmla="*/ 3443692 h 3443692"/>
              <a:gd name="connsiteX3" fmla="*/ 0 w 6160848"/>
              <a:gd name="connsiteY3" fmla="*/ 3443692 h 344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0848" h="3443692">
                <a:moveTo>
                  <a:pt x="0" y="0"/>
                </a:moveTo>
                <a:lnTo>
                  <a:pt x="6160848" y="0"/>
                </a:lnTo>
                <a:lnTo>
                  <a:pt x="6160848" y="3443692"/>
                </a:lnTo>
                <a:lnTo>
                  <a:pt x="0" y="34436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0" dist="228600" dir="5400000" sx="97000" sy="97000" algn="t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 animBg="1"/>
      <p:bldP spid="57" grpId="0" animBg="1"/>
      <p:bldP spid="5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3125E-3261-4048-BD60-460D9F1F05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A43D-F118-4795-B64E-D421E331B2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audio" Target="../media/media1.mp3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10" Type="http://schemas.microsoft.com/office/2007/relationships/media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37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8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image" Target="../media/image45.jpeg"/><Relationship Id="rId7" Type="http://schemas.openxmlformats.org/officeDocument/2006/relationships/image" Target="../media/image44.jpeg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53.GIF"/><Relationship Id="rId7" Type="http://schemas.openxmlformats.org/officeDocument/2006/relationships/image" Target="../media/image52.GIF"/><Relationship Id="rId6" Type="http://schemas.openxmlformats.org/officeDocument/2006/relationships/image" Target="../media/image51.png"/><Relationship Id="rId5" Type="http://schemas.openxmlformats.org/officeDocument/2006/relationships/hyperlink" Target="https://github.com/dmytrodanylyk/circular-progress-button" TargetMode="External"/><Relationship Id="rId4" Type="http://schemas.openxmlformats.org/officeDocument/2006/relationships/hyperlink" Target="https://github.com/hdodenhof/CircleImageView" TargetMode="Externa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5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39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9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29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8792444" y="1444112"/>
            <a:ext cx="4539978" cy="4186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383633" y="1846374"/>
            <a:ext cx="4539978" cy="418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-1046749" y="-4090737"/>
            <a:ext cx="14522422" cy="76280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6749" y="4637388"/>
            <a:ext cx="15761148" cy="44412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5400000">
            <a:off x="2326020" y="-2224715"/>
            <a:ext cx="7776885" cy="11471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581908" y="-1358079"/>
            <a:ext cx="8611737" cy="43167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99022" y="2814977"/>
            <a:ext cx="323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活动圈</a:t>
            </a:r>
            <a:endParaRPr lang="zh-CN" altLang="en-US" sz="80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82085" y="2017395"/>
            <a:ext cx="46037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</a:rPr>
              <a:t>Activity</a:t>
            </a:r>
            <a:endParaRPr lang="en-US" altLang="zh-CN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5015104" y="4648670"/>
            <a:ext cx="2538290" cy="58676"/>
          </a:xfrm>
          <a:prstGeom prst="rect">
            <a:avLst/>
          </a:prstGeom>
        </p:spPr>
      </p:pic>
      <p:sp>
        <p:nvSpPr>
          <p:cNvPr id="29" name="TextBox 67"/>
          <p:cNvSpPr txBox="1"/>
          <p:nvPr/>
        </p:nvSpPr>
        <p:spPr>
          <a:xfrm>
            <a:off x="3623310" y="4137025"/>
            <a:ext cx="518287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empus Sans ITC" panose="04020404030D07020202" charset="0"/>
                <a:cs typeface="Tempus Sans ITC" panose="04020404030D07020202" charset="0"/>
              </a:rPr>
              <a:t>Final Project  Group 1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Tempus Sans ITC" panose="04020404030D07020202" charset="0"/>
              <a:cs typeface="Tempus Sans ITC" panose="04020404030D07020202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5447029" y="4805456"/>
            <a:ext cx="1297941" cy="1010209"/>
          </a:xfrm>
          <a:prstGeom prst="rect">
            <a:avLst/>
          </a:prstGeom>
        </p:spPr>
      </p:pic>
      <p:pic>
        <p:nvPicPr>
          <p:cNvPr id="2" name="Akie秋绘 - なんでもないや 没什么大不了的（Cover：Radwimps）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068864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文本框 36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2.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功能介绍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sp>
        <p:nvSpPr>
          <p:cNvPr id="28" name="Freeform: Shape 2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rot="20700000">
            <a:off x="5276537" y="-810608"/>
            <a:ext cx="7670362" cy="6791702"/>
          </a:xfrm>
          <a:custGeom>
            <a:avLst/>
            <a:gdLst>
              <a:gd name="connsiteX0" fmla="*/ 2755838 w 5347554"/>
              <a:gd name="connsiteY0" fmla="*/ 1062 h 4734979"/>
              <a:gd name="connsiteX1" fmla="*/ 3553967 w 5347554"/>
              <a:gd name="connsiteY1" fmla="*/ 114424 h 4734979"/>
              <a:gd name="connsiteX2" fmla="*/ 4220987 w 5347554"/>
              <a:gd name="connsiteY2" fmla="*/ 370428 h 4734979"/>
              <a:gd name="connsiteX3" fmla="*/ 5052000 w 5347554"/>
              <a:gd name="connsiteY3" fmla="*/ 1166641 h 4734979"/>
              <a:gd name="connsiteX4" fmla="*/ 5131294 w 5347554"/>
              <a:gd name="connsiteY4" fmla="*/ 2153186 h 4734979"/>
              <a:gd name="connsiteX5" fmla="*/ 5048828 w 5347554"/>
              <a:gd name="connsiteY5" fmla="*/ 2232489 h 4734979"/>
              <a:gd name="connsiteX6" fmla="*/ 5204246 w 5347554"/>
              <a:gd name="connsiteY6" fmla="*/ 2283243 h 4734979"/>
              <a:gd name="connsiteX7" fmla="*/ 5283541 w 5347554"/>
              <a:gd name="connsiteY7" fmla="*/ 2470402 h 4734979"/>
              <a:gd name="connsiteX8" fmla="*/ 5346977 w 5347554"/>
              <a:gd name="connsiteY8" fmla="*/ 2746380 h 4734979"/>
              <a:gd name="connsiteX9" fmla="*/ 5121779 w 5347554"/>
              <a:gd name="connsiteY9" fmla="*/ 2895473 h 4734979"/>
              <a:gd name="connsiteX10" fmla="*/ 4994907 w 5347554"/>
              <a:gd name="connsiteY10" fmla="*/ 2914505 h 4734979"/>
              <a:gd name="connsiteX11" fmla="*/ 5039312 w 5347554"/>
              <a:gd name="connsiteY11" fmla="*/ 3123868 h 4734979"/>
              <a:gd name="connsiteX12" fmla="*/ 4991735 w 5347554"/>
              <a:gd name="connsiteY12" fmla="*/ 3215861 h 4734979"/>
              <a:gd name="connsiteX13" fmla="*/ 5194731 w 5347554"/>
              <a:gd name="connsiteY13" fmla="*/ 4170684 h 4734979"/>
              <a:gd name="connsiteX14" fmla="*/ 4731647 w 5347554"/>
              <a:gd name="connsiteY14" fmla="*/ 4491072 h 4734979"/>
              <a:gd name="connsiteX15" fmla="*/ 3830856 w 5347554"/>
              <a:gd name="connsiteY15" fmla="*/ 4697263 h 4734979"/>
              <a:gd name="connsiteX16" fmla="*/ 2803192 w 5347554"/>
              <a:gd name="connsiteY16" fmla="*/ 4722640 h 4734979"/>
              <a:gd name="connsiteX17" fmla="*/ 2273500 w 5347554"/>
              <a:gd name="connsiteY17" fmla="*/ 4722640 h 4734979"/>
              <a:gd name="connsiteX18" fmla="*/ 1826276 w 5347554"/>
              <a:gd name="connsiteY18" fmla="*/ 4675058 h 4734979"/>
              <a:gd name="connsiteX19" fmla="*/ 345044 w 5347554"/>
              <a:gd name="connsiteY19" fmla="*/ 4221438 h 4734979"/>
              <a:gd name="connsiteX20" fmla="*/ 456057 w 5347554"/>
              <a:gd name="connsiteY20" fmla="*/ 3291993 h 4734979"/>
              <a:gd name="connsiteX21" fmla="*/ 475088 w 5347554"/>
              <a:gd name="connsiteY21" fmla="*/ 3288821 h 4734979"/>
              <a:gd name="connsiteX22" fmla="*/ 557555 w 5347554"/>
              <a:gd name="connsiteY22" fmla="*/ 3139729 h 4734979"/>
              <a:gd name="connsiteX23" fmla="*/ 475088 w 5347554"/>
              <a:gd name="connsiteY23" fmla="*/ 3158762 h 4734979"/>
              <a:gd name="connsiteX24" fmla="*/ 256233 w 5347554"/>
              <a:gd name="connsiteY24" fmla="*/ 3149246 h 4734979"/>
              <a:gd name="connsiteX25" fmla="*/ 15176 w 5347554"/>
              <a:gd name="connsiteY25" fmla="*/ 2911333 h 4734979"/>
              <a:gd name="connsiteX26" fmla="*/ 2489 w 5347554"/>
              <a:gd name="connsiteY26" fmla="*/ 2863751 h 4734979"/>
              <a:gd name="connsiteX27" fmla="*/ 151564 w 5347554"/>
              <a:gd name="connsiteY27" fmla="*/ 2743208 h 4734979"/>
              <a:gd name="connsiteX28" fmla="*/ 183281 w 5347554"/>
              <a:gd name="connsiteY28" fmla="*/ 2651216 h 4734979"/>
              <a:gd name="connsiteX29" fmla="*/ 126189 w 5347554"/>
              <a:gd name="connsiteY29" fmla="*/ 2517984 h 4734979"/>
              <a:gd name="connsiteX30" fmla="*/ 395793 w 5347554"/>
              <a:gd name="connsiteY30" fmla="*/ 2302277 h 4734979"/>
              <a:gd name="connsiteX31" fmla="*/ 281608 w 5347554"/>
              <a:gd name="connsiteY31" fmla="*/ 2137324 h 4734979"/>
              <a:gd name="connsiteX32" fmla="*/ 278436 w 5347554"/>
              <a:gd name="connsiteY32" fmla="*/ 2137324 h 4734979"/>
              <a:gd name="connsiteX33" fmla="*/ 275265 w 5347554"/>
              <a:gd name="connsiteY33" fmla="*/ 2124636 h 4734979"/>
              <a:gd name="connsiteX34" fmla="*/ 462401 w 5347554"/>
              <a:gd name="connsiteY34" fmla="*/ 1065132 h 4734979"/>
              <a:gd name="connsiteX35" fmla="*/ 1439316 w 5347554"/>
              <a:gd name="connsiteY35" fmla="*/ 230852 h 4734979"/>
              <a:gd name="connsiteX36" fmla="*/ 2755838 w 5347554"/>
              <a:gd name="connsiteY36" fmla="*/ 1062 h 473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47554" h="4734979">
                <a:moveTo>
                  <a:pt x="2755838" y="1062"/>
                </a:moveTo>
                <a:cubicBezTo>
                  <a:pt x="3025284" y="7719"/>
                  <a:pt x="3293984" y="45671"/>
                  <a:pt x="3553967" y="114424"/>
                </a:cubicBezTo>
                <a:cubicBezTo>
                  <a:pt x="3785063" y="175537"/>
                  <a:pt x="4009269" y="260988"/>
                  <a:pt x="4220987" y="370428"/>
                </a:cubicBezTo>
                <a:cubicBezTo>
                  <a:pt x="4569885" y="551241"/>
                  <a:pt x="4871207" y="811358"/>
                  <a:pt x="5052000" y="1166641"/>
                </a:cubicBezTo>
                <a:cubicBezTo>
                  <a:pt x="5191559" y="1442620"/>
                  <a:pt x="5369179" y="1883551"/>
                  <a:pt x="5131294" y="2153186"/>
                </a:cubicBezTo>
                <a:cubicBezTo>
                  <a:pt x="5105920" y="2181735"/>
                  <a:pt x="5080546" y="2207112"/>
                  <a:pt x="5048828" y="2232489"/>
                </a:cubicBezTo>
                <a:cubicBezTo>
                  <a:pt x="5099576" y="2229317"/>
                  <a:pt x="5153497" y="2242006"/>
                  <a:pt x="5204246" y="2283243"/>
                </a:cubicBezTo>
                <a:cubicBezTo>
                  <a:pt x="5264511" y="2333999"/>
                  <a:pt x="5267682" y="2400614"/>
                  <a:pt x="5283541" y="2470402"/>
                </a:cubicBezTo>
                <a:cubicBezTo>
                  <a:pt x="5305744" y="2549705"/>
                  <a:pt x="5353321" y="2660732"/>
                  <a:pt x="5346977" y="2746380"/>
                </a:cubicBezTo>
                <a:cubicBezTo>
                  <a:pt x="5340634" y="2857406"/>
                  <a:pt x="5210590" y="2882783"/>
                  <a:pt x="5121779" y="2895473"/>
                </a:cubicBezTo>
                <a:cubicBezTo>
                  <a:pt x="5077374" y="2904989"/>
                  <a:pt x="4991735" y="2914505"/>
                  <a:pt x="4994907" y="2914505"/>
                </a:cubicBezTo>
                <a:cubicBezTo>
                  <a:pt x="4972704" y="2955743"/>
                  <a:pt x="5045655" y="3063597"/>
                  <a:pt x="5039312" y="3123868"/>
                </a:cubicBezTo>
                <a:cubicBezTo>
                  <a:pt x="5032969" y="3168279"/>
                  <a:pt x="5017110" y="3196828"/>
                  <a:pt x="4991735" y="3215861"/>
                </a:cubicBezTo>
                <a:cubicBezTo>
                  <a:pt x="5296228" y="3330060"/>
                  <a:pt x="5283541" y="3920083"/>
                  <a:pt x="5194731" y="4170684"/>
                </a:cubicBezTo>
                <a:cubicBezTo>
                  <a:pt x="5112264" y="4399079"/>
                  <a:pt x="4953674" y="4446661"/>
                  <a:pt x="4731647" y="4491072"/>
                </a:cubicBezTo>
                <a:cubicBezTo>
                  <a:pt x="4430326" y="4554515"/>
                  <a:pt x="4135349" y="4649681"/>
                  <a:pt x="3830856" y="4697263"/>
                </a:cubicBezTo>
                <a:cubicBezTo>
                  <a:pt x="3485129" y="4748017"/>
                  <a:pt x="3148918" y="4706779"/>
                  <a:pt x="2803192" y="4722640"/>
                </a:cubicBezTo>
                <a:cubicBezTo>
                  <a:pt x="2625570" y="4732157"/>
                  <a:pt x="2451121" y="4744845"/>
                  <a:pt x="2273500" y="4722640"/>
                </a:cubicBezTo>
                <a:cubicBezTo>
                  <a:pt x="2124425" y="4706779"/>
                  <a:pt x="1978522" y="4678230"/>
                  <a:pt x="1826276" y="4675058"/>
                </a:cubicBezTo>
                <a:cubicBezTo>
                  <a:pt x="1344162" y="4656025"/>
                  <a:pt x="576586" y="4754362"/>
                  <a:pt x="345044" y="4221438"/>
                </a:cubicBezTo>
                <a:cubicBezTo>
                  <a:pt x="246718" y="3993042"/>
                  <a:pt x="88127" y="3377641"/>
                  <a:pt x="456057" y="3291993"/>
                </a:cubicBezTo>
                <a:cubicBezTo>
                  <a:pt x="462401" y="3288821"/>
                  <a:pt x="468744" y="3288821"/>
                  <a:pt x="475088" y="3288821"/>
                </a:cubicBezTo>
                <a:cubicBezTo>
                  <a:pt x="487775" y="3231722"/>
                  <a:pt x="516321" y="3180967"/>
                  <a:pt x="557555" y="3139729"/>
                </a:cubicBezTo>
                <a:cubicBezTo>
                  <a:pt x="532180" y="3146073"/>
                  <a:pt x="503633" y="3155590"/>
                  <a:pt x="475088" y="3158762"/>
                </a:cubicBezTo>
                <a:cubicBezTo>
                  <a:pt x="405308" y="3165107"/>
                  <a:pt x="329185" y="3168279"/>
                  <a:pt x="256233" y="3149246"/>
                </a:cubicBezTo>
                <a:cubicBezTo>
                  <a:pt x="107158" y="3114351"/>
                  <a:pt x="113502" y="3009670"/>
                  <a:pt x="15176" y="2911333"/>
                </a:cubicBezTo>
                <a:cubicBezTo>
                  <a:pt x="2489" y="2898644"/>
                  <a:pt x="-3854" y="2879612"/>
                  <a:pt x="2489" y="2863751"/>
                </a:cubicBezTo>
                <a:cubicBezTo>
                  <a:pt x="27863" y="2793963"/>
                  <a:pt x="103987" y="2790790"/>
                  <a:pt x="151564" y="2743208"/>
                </a:cubicBezTo>
                <a:cubicBezTo>
                  <a:pt x="221343" y="2676593"/>
                  <a:pt x="208656" y="2743209"/>
                  <a:pt x="183281" y="2651216"/>
                </a:cubicBezTo>
                <a:cubicBezTo>
                  <a:pt x="167422" y="2587772"/>
                  <a:pt x="126189" y="2590944"/>
                  <a:pt x="126189" y="2517984"/>
                </a:cubicBezTo>
                <a:cubicBezTo>
                  <a:pt x="126190" y="2362548"/>
                  <a:pt x="265748" y="2295933"/>
                  <a:pt x="395793" y="2302277"/>
                </a:cubicBezTo>
                <a:cubicBezTo>
                  <a:pt x="348216" y="2254694"/>
                  <a:pt x="306982" y="2200768"/>
                  <a:pt x="281608" y="2137324"/>
                </a:cubicBezTo>
                <a:cubicBezTo>
                  <a:pt x="281608" y="2137324"/>
                  <a:pt x="281608" y="2137324"/>
                  <a:pt x="278436" y="2137324"/>
                </a:cubicBezTo>
                <a:cubicBezTo>
                  <a:pt x="278436" y="2134152"/>
                  <a:pt x="275265" y="2127808"/>
                  <a:pt x="275265" y="2124636"/>
                </a:cubicBezTo>
                <a:cubicBezTo>
                  <a:pt x="167423" y="1778870"/>
                  <a:pt x="306982" y="1369660"/>
                  <a:pt x="462401" y="1065132"/>
                </a:cubicBezTo>
                <a:cubicBezTo>
                  <a:pt x="674911" y="655923"/>
                  <a:pt x="1017466" y="398977"/>
                  <a:pt x="1439316" y="230852"/>
                </a:cubicBezTo>
                <a:cubicBezTo>
                  <a:pt x="1855615" y="65801"/>
                  <a:pt x="2306761" y="-10034"/>
                  <a:pt x="2755838" y="1062"/>
                </a:cubicBezTo>
                <a:close/>
              </a:path>
            </a:pathLst>
          </a:custGeom>
          <a:solidFill>
            <a:schemeClr val="bg1">
              <a:lumMod val="75000"/>
              <a:alpha val="1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00125" y="1498600"/>
            <a:ext cx="4004310" cy="974725"/>
            <a:chOff x="995388" y="1632447"/>
            <a:chExt cx="4004187" cy="1334214"/>
          </a:xfrm>
        </p:grpSpPr>
        <p:sp>
          <p:nvSpPr>
            <p:cNvPr id="16" name="TextBox 15"/>
            <p:cNvSpPr txBox="1"/>
            <p:nvPr/>
          </p:nvSpPr>
          <p:spPr>
            <a:xfrm>
              <a:off x="995388" y="1632447"/>
              <a:ext cx="4004187" cy="105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+mj-lt"/>
                </a:rPr>
                <a:t>首页信息</a:t>
              </a:r>
              <a:endParaRPr lang="zh-CN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35029" y="2966661"/>
              <a:ext cx="603250" cy="0"/>
              <a:chOff x="7150100" y="3662052"/>
              <a:chExt cx="603250" cy="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89661" y="4871588"/>
            <a:ext cx="3528059" cy="551218"/>
            <a:chOff x="1181101" y="4887995"/>
            <a:chExt cx="3528059" cy="551218"/>
          </a:xfrm>
        </p:grpSpPr>
        <p:sp>
          <p:nvSpPr>
            <p:cNvPr id="29" name="Rectangle: Rounded Corners 28"/>
            <p:cNvSpPr/>
            <p:nvPr/>
          </p:nvSpPr>
          <p:spPr>
            <a:xfrm>
              <a:off x="1181101" y="4887995"/>
              <a:ext cx="3528059" cy="551218"/>
            </a:xfrm>
            <a:prstGeom prst="roundRect">
              <a:avLst/>
            </a:prstGeom>
            <a:blipFill>
              <a:blip r:embed="rId4" cstate="screen">
                <a:alphaModFix amt="80000"/>
              </a:blip>
              <a:stretch>
                <a:fillRect/>
              </a:stretch>
            </a:blipFill>
            <a:ln>
              <a:noFill/>
            </a:ln>
            <a:effectLst>
              <a:outerShdw blurRad="152400" dist="38100" dir="2700000" algn="tl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52626" y="4988960"/>
              <a:ext cx="2282825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chemeClr val="bg1"/>
                  </a:solidFill>
                </a:rPr>
                <a:t>Main Page Information</a:t>
              </a:r>
              <a:endParaRPr lang="en-US" altLang="en-US" sz="1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00125" y="2679065"/>
            <a:ext cx="4004310" cy="210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广告位 </a:t>
            </a:r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</a:rPr>
              <a:t>	    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首页上方循环滚动部分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招募信息列表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 包括发起者、时间、活动类型及状态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</a:rPr>
              <a:t>	     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可进入查看详情 可收藏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左上角头像     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点击进入个人信息界面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右上角搜索    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 点击进入搜索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右上角编辑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      发起招募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</a:rPr>
              <a:t>下方导航栏</a:t>
            </a:r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</a:rPr>
              <a:t>      切换首页与收藏界面</a:t>
            </a: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/>
          <a:srcRect/>
          <a:stretch>
            <a:fillRect/>
          </a:stretch>
        </p:blipFill>
        <p:spPr/>
      </p:pic>
      <p:grpSp>
        <p:nvGrpSpPr>
          <p:cNvPr id="27" name="Group 2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200182" y="1440746"/>
            <a:ext cx="807603" cy="715090"/>
            <a:chOff x="10200182" y="1440746"/>
            <a:chExt cx="807603" cy="715090"/>
          </a:xfrm>
        </p:grpSpPr>
        <p:sp>
          <p:nvSpPr>
            <p:cNvPr id="25" name="Freeform: Shape 24"/>
            <p:cNvSpPr/>
            <p:nvPr/>
          </p:nvSpPr>
          <p:spPr>
            <a:xfrm>
              <a:off x="10200182" y="1440746"/>
              <a:ext cx="807603" cy="715090"/>
            </a:xfrm>
            <a:custGeom>
              <a:avLst/>
              <a:gdLst>
                <a:gd name="connsiteX0" fmla="*/ 2755838 w 5347554"/>
                <a:gd name="connsiteY0" fmla="*/ 1062 h 4734979"/>
                <a:gd name="connsiteX1" fmla="*/ 3553967 w 5347554"/>
                <a:gd name="connsiteY1" fmla="*/ 114424 h 4734979"/>
                <a:gd name="connsiteX2" fmla="*/ 4220987 w 5347554"/>
                <a:gd name="connsiteY2" fmla="*/ 370428 h 4734979"/>
                <a:gd name="connsiteX3" fmla="*/ 5052000 w 5347554"/>
                <a:gd name="connsiteY3" fmla="*/ 1166641 h 4734979"/>
                <a:gd name="connsiteX4" fmla="*/ 5131294 w 5347554"/>
                <a:gd name="connsiteY4" fmla="*/ 2153186 h 4734979"/>
                <a:gd name="connsiteX5" fmla="*/ 5048828 w 5347554"/>
                <a:gd name="connsiteY5" fmla="*/ 2232489 h 4734979"/>
                <a:gd name="connsiteX6" fmla="*/ 5204246 w 5347554"/>
                <a:gd name="connsiteY6" fmla="*/ 2283243 h 4734979"/>
                <a:gd name="connsiteX7" fmla="*/ 5283541 w 5347554"/>
                <a:gd name="connsiteY7" fmla="*/ 2470402 h 4734979"/>
                <a:gd name="connsiteX8" fmla="*/ 5346977 w 5347554"/>
                <a:gd name="connsiteY8" fmla="*/ 2746380 h 4734979"/>
                <a:gd name="connsiteX9" fmla="*/ 5121779 w 5347554"/>
                <a:gd name="connsiteY9" fmla="*/ 2895473 h 4734979"/>
                <a:gd name="connsiteX10" fmla="*/ 4994907 w 5347554"/>
                <a:gd name="connsiteY10" fmla="*/ 2914505 h 4734979"/>
                <a:gd name="connsiteX11" fmla="*/ 5039312 w 5347554"/>
                <a:gd name="connsiteY11" fmla="*/ 3123868 h 4734979"/>
                <a:gd name="connsiteX12" fmla="*/ 4991735 w 5347554"/>
                <a:gd name="connsiteY12" fmla="*/ 3215861 h 4734979"/>
                <a:gd name="connsiteX13" fmla="*/ 5194731 w 5347554"/>
                <a:gd name="connsiteY13" fmla="*/ 4170684 h 4734979"/>
                <a:gd name="connsiteX14" fmla="*/ 4731647 w 5347554"/>
                <a:gd name="connsiteY14" fmla="*/ 4491072 h 4734979"/>
                <a:gd name="connsiteX15" fmla="*/ 3830856 w 5347554"/>
                <a:gd name="connsiteY15" fmla="*/ 4697263 h 4734979"/>
                <a:gd name="connsiteX16" fmla="*/ 2803192 w 5347554"/>
                <a:gd name="connsiteY16" fmla="*/ 4722640 h 4734979"/>
                <a:gd name="connsiteX17" fmla="*/ 2273500 w 5347554"/>
                <a:gd name="connsiteY17" fmla="*/ 4722640 h 4734979"/>
                <a:gd name="connsiteX18" fmla="*/ 1826276 w 5347554"/>
                <a:gd name="connsiteY18" fmla="*/ 4675058 h 4734979"/>
                <a:gd name="connsiteX19" fmla="*/ 345044 w 5347554"/>
                <a:gd name="connsiteY19" fmla="*/ 4221438 h 4734979"/>
                <a:gd name="connsiteX20" fmla="*/ 456057 w 5347554"/>
                <a:gd name="connsiteY20" fmla="*/ 3291993 h 4734979"/>
                <a:gd name="connsiteX21" fmla="*/ 475088 w 5347554"/>
                <a:gd name="connsiteY21" fmla="*/ 3288821 h 4734979"/>
                <a:gd name="connsiteX22" fmla="*/ 557555 w 5347554"/>
                <a:gd name="connsiteY22" fmla="*/ 3139729 h 4734979"/>
                <a:gd name="connsiteX23" fmla="*/ 475088 w 5347554"/>
                <a:gd name="connsiteY23" fmla="*/ 3158762 h 4734979"/>
                <a:gd name="connsiteX24" fmla="*/ 256233 w 5347554"/>
                <a:gd name="connsiteY24" fmla="*/ 3149246 h 4734979"/>
                <a:gd name="connsiteX25" fmla="*/ 15176 w 5347554"/>
                <a:gd name="connsiteY25" fmla="*/ 2911333 h 4734979"/>
                <a:gd name="connsiteX26" fmla="*/ 2489 w 5347554"/>
                <a:gd name="connsiteY26" fmla="*/ 2863751 h 4734979"/>
                <a:gd name="connsiteX27" fmla="*/ 151564 w 5347554"/>
                <a:gd name="connsiteY27" fmla="*/ 2743208 h 4734979"/>
                <a:gd name="connsiteX28" fmla="*/ 183281 w 5347554"/>
                <a:gd name="connsiteY28" fmla="*/ 2651216 h 4734979"/>
                <a:gd name="connsiteX29" fmla="*/ 126189 w 5347554"/>
                <a:gd name="connsiteY29" fmla="*/ 2517984 h 4734979"/>
                <a:gd name="connsiteX30" fmla="*/ 395793 w 5347554"/>
                <a:gd name="connsiteY30" fmla="*/ 2302277 h 4734979"/>
                <a:gd name="connsiteX31" fmla="*/ 281608 w 5347554"/>
                <a:gd name="connsiteY31" fmla="*/ 2137324 h 4734979"/>
                <a:gd name="connsiteX32" fmla="*/ 278436 w 5347554"/>
                <a:gd name="connsiteY32" fmla="*/ 2137324 h 4734979"/>
                <a:gd name="connsiteX33" fmla="*/ 275265 w 5347554"/>
                <a:gd name="connsiteY33" fmla="*/ 2124636 h 4734979"/>
                <a:gd name="connsiteX34" fmla="*/ 462401 w 5347554"/>
                <a:gd name="connsiteY34" fmla="*/ 1065132 h 4734979"/>
                <a:gd name="connsiteX35" fmla="*/ 1439316 w 5347554"/>
                <a:gd name="connsiteY35" fmla="*/ 230852 h 4734979"/>
                <a:gd name="connsiteX36" fmla="*/ 2755838 w 5347554"/>
                <a:gd name="connsiteY36" fmla="*/ 1062 h 473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347554" h="4734979">
                  <a:moveTo>
                    <a:pt x="2755838" y="1062"/>
                  </a:moveTo>
                  <a:cubicBezTo>
                    <a:pt x="3025284" y="7719"/>
                    <a:pt x="3293984" y="45671"/>
                    <a:pt x="3553967" y="114424"/>
                  </a:cubicBezTo>
                  <a:cubicBezTo>
                    <a:pt x="3785063" y="175537"/>
                    <a:pt x="4009269" y="260988"/>
                    <a:pt x="4220987" y="370428"/>
                  </a:cubicBezTo>
                  <a:cubicBezTo>
                    <a:pt x="4569885" y="551241"/>
                    <a:pt x="4871207" y="811358"/>
                    <a:pt x="5052000" y="1166641"/>
                  </a:cubicBezTo>
                  <a:cubicBezTo>
                    <a:pt x="5191559" y="1442620"/>
                    <a:pt x="5369179" y="1883551"/>
                    <a:pt x="5131294" y="2153186"/>
                  </a:cubicBezTo>
                  <a:cubicBezTo>
                    <a:pt x="5105920" y="2181735"/>
                    <a:pt x="5080546" y="2207112"/>
                    <a:pt x="5048828" y="2232489"/>
                  </a:cubicBezTo>
                  <a:cubicBezTo>
                    <a:pt x="5099576" y="2229317"/>
                    <a:pt x="5153497" y="2242006"/>
                    <a:pt x="5204246" y="2283243"/>
                  </a:cubicBezTo>
                  <a:cubicBezTo>
                    <a:pt x="5264511" y="2333999"/>
                    <a:pt x="5267682" y="2400614"/>
                    <a:pt x="5283541" y="2470402"/>
                  </a:cubicBezTo>
                  <a:cubicBezTo>
                    <a:pt x="5305744" y="2549705"/>
                    <a:pt x="5353321" y="2660732"/>
                    <a:pt x="5346977" y="2746380"/>
                  </a:cubicBezTo>
                  <a:cubicBezTo>
                    <a:pt x="5340634" y="2857406"/>
                    <a:pt x="5210590" y="2882783"/>
                    <a:pt x="5121779" y="2895473"/>
                  </a:cubicBezTo>
                  <a:cubicBezTo>
                    <a:pt x="5077374" y="2904989"/>
                    <a:pt x="4991735" y="2914505"/>
                    <a:pt x="4994907" y="2914505"/>
                  </a:cubicBezTo>
                  <a:cubicBezTo>
                    <a:pt x="4972704" y="2955743"/>
                    <a:pt x="5045655" y="3063597"/>
                    <a:pt x="5039312" y="3123868"/>
                  </a:cubicBezTo>
                  <a:cubicBezTo>
                    <a:pt x="5032969" y="3168279"/>
                    <a:pt x="5017110" y="3196828"/>
                    <a:pt x="4991735" y="3215861"/>
                  </a:cubicBezTo>
                  <a:cubicBezTo>
                    <a:pt x="5296228" y="3330060"/>
                    <a:pt x="5283541" y="3920083"/>
                    <a:pt x="5194731" y="4170684"/>
                  </a:cubicBezTo>
                  <a:cubicBezTo>
                    <a:pt x="5112264" y="4399079"/>
                    <a:pt x="4953674" y="4446661"/>
                    <a:pt x="4731647" y="4491072"/>
                  </a:cubicBezTo>
                  <a:cubicBezTo>
                    <a:pt x="4430326" y="4554515"/>
                    <a:pt x="4135349" y="4649681"/>
                    <a:pt x="3830856" y="4697263"/>
                  </a:cubicBezTo>
                  <a:cubicBezTo>
                    <a:pt x="3485129" y="4748017"/>
                    <a:pt x="3148918" y="4706779"/>
                    <a:pt x="2803192" y="4722640"/>
                  </a:cubicBezTo>
                  <a:cubicBezTo>
                    <a:pt x="2625570" y="4732157"/>
                    <a:pt x="2451121" y="4744845"/>
                    <a:pt x="2273500" y="4722640"/>
                  </a:cubicBezTo>
                  <a:cubicBezTo>
                    <a:pt x="2124425" y="4706779"/>
                    <a:pt x="1978522" y="4678230"/>
                    <a:pt x="1826276" y="4675058"/>
                  </a:cubicBezTo>
                  <a:cubicBezTo>
                    <a:pt x="1344162" y="4656025"/>
                    <a:pt x="576586" y="4754362"/>
                    <a:pt x="345044" y="4221438"/>
                  </a:cubicBezTo>
                  <a:cubicBezTo>
                    <a:pt x="246718" y="3993042"/>
                    <a:pt x="88127" y="3377641"/>
                    <a:pt x="456057" y="3291993"/>
                  </a:cubicBezTo>
                  <a:cubicBezTo>
                    <a:pt x="462401" y="3288821"/>
                    <a:pt x="468744" y="3288821"/>
                    <a:pt x="475088" y="3288821"/>
                  </a:cubicBezTo>
                  <a:cubicBezTo>
                    <a:pt x="487775" y="3231722"/>
                    <a:pt x="516321" y="3180967"/>
                    <a:pt x="557555" y="3139729"/>
                  </a:cubicBezTo>
                  <a:cubicBezTo>
                    <a:pt x="532180" y="3146073"/>
                    <a:pt x="503633" y="3155590"/>
                    <a:pt x="475088" y="3158762"/>
                  </a:cubicBezTo>
                  <a:cubicBezTo>
                    <a:pt x="405308" y="3165107"/>
                    <a:pt x="329185" y="3168279"/>
                    <a:pt x="256233" y="3149246"/>
                  </a:cubicBezTo>
                  <a:cubicBezTo>
                    <a:pt x="107158" y="3114351"/>
                    <a:pt x="113502" y="3009670"/>
                    <a:pt x="15176" y="2911333"/>
                  </a:cubicBezTo>
                  <a:cubicBezTo>
                    <a:pt x="2489" y="2898644"/>
                    <a:pt x="-3854" y="2879612"/>
                    <a:pt x="2489" y="2863751"/>
                  </a:cubicBezTo>
                  <a:cubicBezTo>
                    <a:pt x="27863" y="2793963"/>
                    <a:pt x="103987" y="2790790"/>
                    <a:pt x="151564" y="2743208"/>
                  </a:cubicBezTo>
                  <a:cubicBezTo>
                    <a:pt x="221343" y="2676593"/>
                    <a:pt x="208656" y="2743209"/>
                    <a:pt x="183281" y="2651216"/>
                  </a:cubicBezTo>
                  <a:cubicBezTo>
                    <a:pt x="167422" y="2587772"/>
                    <a:pt x="126189" y="2590944"/>
                    <a:pt x="126189" y="2517984"/>
                  </a:cubicBezTo>
                  <a:cubicBezTo>
                    <a:pt x="126190" y="2362548"/>
                    <a:pt x="265748" y="2295933"/>
                    <a:pt x="395793" y="2302277"/>
                  </a:cubicBezTo>
                  <a:cubicBezTo>
                    <a:pt x="348216" y="2254694"/>
                    <a:pt x="306982" y="2200768"/>
                    <a:pt x="281608" y="2137324"/>
                  </a:cubicBezTo>
                  <a:cubicBezTo>
                    <a:pt x="281608" y="2137324"/>
                    <a:pt x="281608" y="2137324"/>
                    <a:pt x="278436" y="2137324"/>
                  </a:cubicBezTo>
                  <a:cubicBezTo>
                    <a:pt x="278436" y="2134152"/>
                    <a:pt x="275265" y="2127808"/>
                    <a:pt x="275265" y="2124636"/>
                  </a:cubicBezTo>
                  <a:cubicBezTo>
                    <a:pt x="167423" y="1778870"/>
                    <a:pt x="306982" y="1369660"/>
                    <a:pt x="462401" y="1065132"/>
                  </a:cubicBezTo>
                  <a:cubicBezTo>
                    <a:pt x="674911" y="655923"/>
                    <a:pt x="1017466" y="398977"/>
                    <a:pt x="1439316" y="230852"/>
                  </a:cubicBezTo>
                  <a:cubicBezTo>
                    <a:pt x="1855615" y="65801"/>
                    <a:pt x="2306761" y="-10034"/>
                    <a:pt x="2755838" y="1062"/>
                  </a:cubicBezTo>
                  <a:close/>
                </a:path>
              </a:pathLst>
            </a:custGeom>
            <a:blipFill>
              <a:blip r:embed="rId6" cstate="screen">
                <a:alphaModFix amt="80000"/>
              </a:blip>
              <a:stretch>
                <a:fillRect/>
              </a:stretch>
            </a:blipFill>
            <a:ln>
              <a:noFill/>
            </a:ln>
            <a:effectLst>
              <a:outerShdw blurRad="901700" dist="469900" dir="2700000" sx="76000" sy="76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/>
            <p:cNvSpPr>
              <a:spLocks noEditPoints="1"/>
            </p:cNvSpPr>
            <p:nvPr/>
          </p:nvSpPr>
          <p:spPr bwMode="auto">
            <a:xfrm>
              <a:off x="10433449" y="1715915"/>
              <a:ext cx="341068" cy="164753"/>
            </a:xfrm>
            <a:custGeom>
              <a:avLst/>
              <a:gdLst>
                <a:gd name="T0" fmla="*/ 224 w 240"/>
                <a:gd name="T1" fmla="*/ 46 h 116"/>
                <a:gd name="T2" fmla="*/ 200 w 240"/>
                <a:gd name="T3" fmla="*/ 8 h 116"/>
                <a:gd name="T4" fmla="*/ 117 w 240"/>
                <a:gd name="T5" fmla="*/ 0 h 116"/>
                <a:gd name="T6" fmla="*/ 46 w 240"/>
                <a:gd name="T7" fmla="*/ 3 h 116"/>
                <a:gd name="T8" fmla="*/ 12 w 240"/>
                <a:gd name="T9" fmla="*/ 46 h 116"/>
                <a:gd name="T10" fmla="*/ 2 w 240"/>
                <a:gd name="T11" fmla="*/ 67 h 116"/>
                <a:gd name="T12" fmla="*/ 103 w 240"/>
                <a:gd name="T13" fmla="*/ 116 h 116"/>
                <a:gd name="T14" fmla="*/ 134 w 240"/>
                <a:gd name="T15" fmla="*/ 115 h 116"/>
                <a:gd name="T16" fmla="*/ 222 w 240"/>
                <a:gd name="T17" fmla="*/ 81 h 116"/>
                <a:gd name="T18" fmla="*/ 223 w 240"/>
                <a:gd name="T19" fmla="*/ 80 h 116"/>
                <a:gd name="T20" fmla="*/ 225 w 240"/>
                <a:gd name="T21" fmla="*/ 49 h 116"/>
                <a:gd name="T22" fmla="*/ 45 w 240"/>
                <a:gd name="T23" fmla="*/ 12 h 116"/>
                <a:gd name="T24" fmla="*/ 85 w 240"/>
                <a:gd name="T25" fmla="*/ 38 h 116"/>
                <a:gd name="T26" fmla="*/ 72 w 240"/>
                <a:gd name="T27" fmla="*/ 9 h 116"/>
                <a:gd name="T28" fmla="*/ 82 w 240"/>
                <a:gd name="T29" fmla="*/ 9 h 116"/>
                <a:gd name="T30" fmla="*/ 114 w 240"/>
                <a:gd name="T31" fmla="*/ 36 h 116"/>
                <a:gd name="T32" fmla="*/ 118 w 240"/>
                <a:gd name="T33" fmla="*/ 41 h 116"/>
                <a:gd name="T34" fmla="*/ 117 w 240"/>
                <a:gd name="T35" fmla="*/ 18 h 116"/>
                <a:gd name="T36" fmla="*/ 116 w 240"/>
                <a:gd name="T37" fmla="*/ 8 h 116"/>
                <a:gd name="T38" fmla="*/ 146 w 240"/>
                <a:gd name="T39" fmla="*/ 23 h 116"/>
                <a:gd name="T40" fmla="*/ 152 w 240"/>
                <a:gd name="T41" fmla="*/ 41 h 116"/>
                <a:gd name="T42" fmla="*/ 157 w 240"/>
                <a:gd name="T43" fmla="*/ 38 h 116"/>
                <a:gd name="T44" fmla="*/ 141 w 240"/>
                <a:gd name="T45" fmla="*/ 8 h 116"/>
                <a:gd name="T46" fmla="*/ 152 w 240"/>
                <a:gd name="T47" fmla="*/ 9 h 116"/>
                <a:gd name="T48" fmla="*/ 185 w 240"/>
                <a:gd name="T49" fmla="*/ 36 h 116"/>
                <a:gd name="T50" fmla="*/ 189 w 240"/>
                <a:gd name="T51" fmla="*/ 41 h 116"/>
                <a:gd name="T52" fmla="*/ 188 w 240"/>
                <a:gd name="T53" fmla="*/ 18 h 116"/>
                <a:gd name="T54" fmla="*/ 197 w 240"/>
                <a:gd name="T55" fmla="*/ 15 h 116"/>
                <a:gd name="T56" fmla="*/ 216 w 240"/>
                <a:gd name="T57" fmla="*/ 47 h 116"/>
                <a:gd name="T58" fmla="*/ 128 w 240"/>
                <a:gd name="T59" fmla="*/ 57 h 116"/>
                <a:gd name="T60" fmla="*/ 45 w 240"/>
                <a:gd name="T61" fmla="*/ 12 h 116"/>
                <a:gd name="T62" fmla="*/ 134 w 240"/>
                <a:gd name="T63" fmla="*/ 107 h 116"/>
                <a:gd name="T64" fmla="*/ 28 w 240"/>
                <a:gd name="T65" fmla="*/ 83 h 116"/>
                <a:gd name="T66" fmla="*/ 86 w 240"/>
                <a:gd name="T67" fmla="*/ 90 h 116"/>
                <a:gd name="T68" fmla="*/ 140 w 240"/>
                <a:gd name="T69" fmla="*/ 88 h 116"/>
                <a:gd name="T70" fmla="*/ 210 w 240"/>
                <a:gd name="T71" fmla="*/ 89 h 116"/>
                <a:gd name="T72" fmla="*/ 219 w 240"/>
                <a:gd name="T73" fmla="*/ 73 h 116"/>
                <a:gd name="T74" fmla="*/ 216 w 240"/>
                <a:gd name="T75" fmla="*/ 76 h 116"/>
                <a:gd name="T76" fmla="*/ 190 w 240"/>
                <a:gd name="T77" fmla="*/ 81 h 116"/>
                <a:gd name="T78" fmla="*/ 141 w 240"/>
                <a:gd name="T79" fmla="*/ 79 h 116"/>
                <a:gd name="T80" fmla="*/ 136 w 240"/>
                <a:gd name="T81" fmla="*/ 80 h 116"/>
                <a:gd name="T82" fmla="*/ 87 w 240"/>
                <a:gd name="T83" fmla="*/ 82 h 116"/>
                <a:gd name="T84" fmla="*/ 41 w 240"/>
                <a:gd name="T85" fmla="*/ 72 h 116"/>
                <a:gd name="T86" fmla="*/ 34 w 240"/>
                <a:gd name="T87" fmla="*/ 71 h 116"/>
                <a:gd name="T88" fmla="*/ 10 w 240"/>
                <a:gd name="T89" fmla="*/ 64 h 116"/>
                <a:gd name="T90" fmla="*/ 12 w 240"/>
                <a:gd name="T91" fmla="*/ 54 h 116"/>
                <a:gd name="T92" fmla="*/ 15 w 240"/>
                <a:gd name="T93" fmla="*/ 55 h 116"/>
                <a:gd name="T94" fmla="*/ 221 w 240"/>
                <a:gd name="T95" fmla="*/ 56 h 116"/>
                <a:gd name="T96" fmla="*/ 219 w 240"/>
                <a:gd name="T97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16">
                  <a:moveTo>
                    <a:pt x="225" y="49"/>
                  </a:moveTo>
                  <a:cubicBezTo>
                    <a:pt x="224" y="46"/>
                    <a:pt x="224" y="46"/>
                    <a:pt x="224" y="46"/>
                  </a:cubicBezTo>
                  <a:cubicBezTo>
                    <a:pt x="223" y="37"/>
                    <a:pt x="223" y="37"/>
                    <a:pt x="223" y="37"/>
                  </a:cubicBezTo>
                  <a:cubicBezTo>
                    <a:pt x="221" y="16"/>
                    <a:pt x="201" y="8"/>
                    <a:pt x="200" y="8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78" y="2"/>
                    <a:pt x="151" y="0"/>
                    <a:pt x="117" y="0"/>
                  </a:cubicBezTo>
                  <a:cubicBezTo>
                    <a:pt x="97" y="0"/>
                    <a:pt x="79" y="1"/>
                    <a:pt x="67" y="2"/>
                  </a:cubicBezTo>
                  <a:cubicBezTo>
                    <a:pt x="55" y="2"/>
                    <a:pt x="49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20" y="6"/>
                    <a:pt x="14" y="34"/>
                    <a:pt x="12" y="46"/>
                  </a:cubicBezTo>
                  <a:cubicBezTo>
                    <a:pt x="10" y="46"/>
                    <a:pt x="7" y="46"/>
                    <a:pt x="4" y="49"/>
                  </a:cubicBezTo>
                  <a:cubicBezTo>
                    <a:pt x="1" y="52"/>
                    <a:pt x="0" y="58"/>
                    <a:pt x="2" y="67"/>
                  </a:cubicBezTo>
                  <a:cubicBezTo>
                    <a:pt x="5" y="78"/>
                    <a:pt x="12" y="81"/>
                    <a:pt x="17" y="83"/>
                  </a:cubicBezTo>
                  <a:cubicBezTo>
                    <a:pt x="39" y="110"/>
                    <a:pt x="71" y="116"/>
                    <a:pt x="103" y="116"/>
                  </a:cubicBezTo>
                  <a:cubicBezTo>
                    <a:pt x="108" y="116"/>
                    <a:pt x="113" y="116"/>
                    <a:pt x="118" y="116"/>
                  </a:cubicBezTo>
                  <a:cubicBezTo>
                    <a:pt x="124" y="115"/>
                    <a:pt x="129" y="115"/>
                    <a:pt x="134" y="115"/>
                  </a:cubicBezTo>
                  <a:cubicBezTo>
                    <a:pt x="147" y="114"/>
                    <a:pt x="160" y="113"/>
                    <a:pt x="173" y="113"/>
                  </a:cubicBezTo>
                  <a:cubicBezTo>
                    <a:pt x="198" y="114"/>
                    <a:pt x="215" y="102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3" y="80"/>
                    <a:pt x="223" y="80"/>
                  </a:cubicBezTo>
                  <a:cubicBezTo>
                    <a:pt x="228" y="78"/>
                    <a:pt x="239" y="74"/>
                    <a:pt x="240" y="65"/>
                  </a:cubicBezTo>
                  <a:cubicBezTo>
                    <a:pt x="240" y="59"/>
                    <a:pt x="235" y="54"/>
                    <a:pt x="225" y="49"/>
                  </a:cubicBezTo>
                  <a:close/>
                  <a:moveTo>
                    <a:pt x="45" y="12"/>
                  </a:moveTo>
                  <a:cubicBezTo>
                    <a:pt x="45" y="12"/>
                    <a:pt x="45" y="12"/>
                    <a:pt x="45" y="12"/>
                  </a:cubicBezTo>
                  <a:cubicBezTo>
                    <a:pt x="62" y="12"/>
                    <a:pt x="81" y="18"/>
                    <a:pt x="81" y="34"/>
                  </a:cubicBezTo>
                  <a:cubicBezTo>
                    <a:pt x="81" y="37"/>
                    <a:pt x="83" y="38"/>
                    <a:pt x="85" y="38"/>
                  </a:cubicBezTo>
                  <a:cubicBezTo>
                    <a:pt x="87" y="38"/>
                    <a:pt x="89" y="37"/>
                    <a:pt x="89" y="34"/>
                  </a:cubicBezTo>
                  <a:cubicBezTo>
                    <a:pt x="89" y="25"/>
                    <a:pt x="84" y="15"/>
                    <a:pt x="72" y="9"/>
                  </a:cubicBezTo>
                  <a:cubicBezTo>
                    <a:pt x="75" y="9"/>
                    <a:pt x="78" y="9"/>
                    <a:pt x="81" y="9"/>
                  </a:cubicBezTo>
                  <a:cubicBezTo>
                    <a:pt x="81" y="9"/>
                    <a:pt x="81" y="9"/>
                    <a:pt x="82" y="9"/>
                  </a:cubicBezTo>
                  <a:cubicBezTo>
                    <a:pt x="95" y="11"/>
                    <a:pt x="106" y="16"/>
                    <a:pt x="111" y="23"/>
                  </a:cubicBezTo>
                  <a:cubicBezTo>
                    <a:pt x="114" y="27"/>
                    <a:pt x="115" y="31"/>
                    <a:pt x="114" y="36"/>
                  </a:cubicBezTo>
                  <a:cubicBezTo>
                    <a:pt x="114" y="39"/>
                    <a:pt x="116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20" y="41"/>
                    <a:pt x="122" y="39"/>
                    <a:pt x="122" y="37"/>
                  </a:cubicBezTo>
                  <a:cubicBezTo>
                    <a:pt x="123" y="30"/>
                    <a:pt x="122" y="24"/>
                    <a:pt x="117" y="18"/>
                  </a:cubicBezTo>
                  <a:cubicBezTo>
                    <a:pt x="114" y="14"/>
                    <a:pt x="110" y="11"/>
                    <a:pt x="105" y="8"/>
                  </a:cubicBezTo>
                  <a:cubicBezTo>
                    <a:pt x="109" y="8"/>
                    <a:pt x="112" y="8"/>
                    <a:pt x="116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1" y="11"/>
                    <a:pt x="141" y="16"/>
                    <a:pt x="146" y="23"/>
                  </a:cubicBezTo>
                  <a:cubicBezTo>
                    <a:pt x="149" y="27"/>
                    <a:pt x="150" y="32"/>
                    <a:pt x="149" y="37"/>
                  </a:cubicBezTo>
                  <a:cubicBezTo>
                    <a:pt x="149" y="39"/>
                    <a:pt x="150" y="41"/>
                    <a:pt x="152" y="41"/>
                  </a:cubicBezTo>
                  <a:cubicBezTo>
                    <a:pt x="152" y="42"/>
                    <a:pt x="153" y="42"/>
                    <a:pt x="153" y="42"/>
                  </a:cubicBezTo>
                  <a:cubicBezTo>
                    <a:pt x="155" y="42"/>
                    <a:pt x="156" y="40"/>
                    <a:pt x="157" y="38"/>
                  </a:cubicBezTo>
                  <a:cubicBezTo>
                    <a:pt x="158" y="31"/>
                    <a:pt x="157" y="24"/>
                    <a:pt x="153" y="18"/>
                  </a:cubicBezTo>
                  <a:cubicBezTo>
                    <a:pt x="150" y="15"/>
                    <a:pt x="146" y="11"/>
                    <a:pt x="141" y="8"/>
                  </a:cubicBezTo>
                  <a:cubicBezTo>
                    <a:pt x="145" y="9"/>
                    <a:pt x="148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65" y="11"/>
                    <a:pt x="176" y="16"/>
                    <a:pt x="181" y="23"/>
                  </a:cubicBezTo>
                  <a:cubicBezTo>
                    <a:pt x="184" y="27"/>
                    <a:pt x="186" y="31"/>
                    <a:pt x="185" y="36"/>
                  </a:cubicBezTo>
                  <a:cubicBezTo>
                    <a:pt x="185" y="39"/>
                    <a:pt x="186" y="41"/>
                    <a:pt x="188" y="41"/>
                  </a:cubicBezTo>
                  <a:cubicBezTo>
                    <a:pt x="188" y="41"/>
                    <a:pt x="189" y="41"/>
                    <a:pt x="189" y="41"/>
                  </a:cubicBezTo>
                  <a:cubicBezTo>
                    <a:pt x="191" y="41"/>
                    <a:pt x="193" y="39"/>
                    <a:pt x="193" y="38"/>
                  </a:cubicBezTo>
                  <a:cubicBezTo>
                    <a:pt x="194" y="30"/>
                    <a:pt x="192" y="24"/>
                    <a:pt x="188" y="18"/>
                  </a:cubicBezTo>
                  <a:cubicBezTo>
                    <a:pt x="186" y="16"/>
                    <a:pt x="184" y="14"/>
                    <a:pt x="182" y="12"/>
                  </a:cubicBezTo>
                  <a:cubicBezTo>
                    <a:pt x="188" y="13"/>
                    <a:pt x="193" y="14"/>
                    <a:pt x="197" y="15"/>
                  </a:cubicBezTo>
                  <a:cubicBezTo>
                    <a:pt x="199" y="16"/>
                    <a:pt x="214" y="23"/>
                    <a:pt x="215" y="38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7" y="49"/>
                    <a:pt x="217" y="49"/>
                    <a:pt x="217" y="49"/>
                  </a:cubicBezTo>
                  <a:cubicBezTo>
                    <a:pt x="207" y="51"/>
                    <a:pt x="175" y="57"/>
                    <a:pt x="128" y="57"/>
                  </a:cubicBezTo>
                  <a:cubicBezTo>
                    <a:pt x="93" y="57"/>
                    <a:pt x="57" y="54"/>
                    <a:pt x="20" y="48"/>
                  </a:cubicBezTo>
                  <a:cubicBezTo>
                    <a:pt x="21" y="39"/>
                    <a:pt x="26" y="15"/>
                    <a:pt x="45" y="12"/>
                  </a:cubicBezTo>
                  <a:close/>
                  <a:moveTo>
                    <a:pt x="173" y="106"/>
                  </a:moveTo>
                  <a:cubicBezTo>
                    <a:pt x="160" y="105"/>
                    <a:pt x="147" y="106"/>
                    <a:pt x="134" y="107"/>
                  </a:cubicBezTo>
                  <a:cubicBezTo>
                    <a:pt x="128" y="107"/>
                    <a:pt x="123" y="107"/>
                    <a:pt x="118" y="108"/>
                  </a:cubicBezTo>
                  <a:cubicBezTo>
                    <a:pt x="85" y="109"/>
                    <a:pt x="51" y="107"/>
                    <a:pt x="28" y="83"/>
                  </a:cubicBezTo>
                  <a:cubicBezTo>
                    <a:pt x="31" y="83"/>
                    <a:pt x="34" y="81"/>
                    <a:pt x="37" y="80"/>
                  </a:cubicBezTo>
                  <a:cubicBezTo>
                    <a:pt x="43" y="86"/>
                    <a:pt x="58" y="98"/>
                    <a:pt x="86" y="90"/>
                  </a:cubicBezTo>
                  <a:cubicBezTo>
                    <a:pt x="93" y="94"/>
                    <a:pt x="103" y="98"/>
                    <a:pt x="114" y="98"/>
                  </a:cubicBezTo>
                  <a:cubicBezTo>
                    <a:pt x="123" y="98"/>
                    <a:pt x="132" y="95"/>
                    <a:pt x="140" y="88"/>
                  </a:cubicBezTo>
                  <a:cubicBezTo>
                    <a:pt x="149" y="92"/>
                    <a:pt x="180" y="103"/>
                    <a:pt x="194" y="89"/>
                  </a:cubicBezTo>
                  <a:cubicBezTo>
                    <a:pt x="197" y="90"/>
                    <a:pt x="203" y="90"/>
                    <a:pt x="210" y="89"/>
                  </a:cubicBezTo>
                  <a:cubicBezTo>
                    <a:pt x="200" y="103"/>
                    <a:pt x="185" y="106"/>
                    <a:pt x="173" y="106"/>
                  </a:cubicBezTo>
                  <a:close/>
                  <a:moveTo>
                    <a:pt x="219" y="73"/>
                  </a:moveTo>
                  <a:cubicBezTo>
                    <a:pt x="217" y="74"/>
                    <a:pt x="217" y="74"/>
                    <a:pt x="217" y="74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3" y="85"/>
                    <a:pt x="193" y="81"/>
                    <a:pt x="193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0" y="94"/>
                    <a:pt x="151" y="84"/>
                    <a:pt x="141" y="7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18" y="100"/>
                    <a:pt x="90" y="83"/>
                    <a:pt x="89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53" y="92"/>
                    <a:pt x="41" y="73"/>
                    <a:pt x="41" y="72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2" y="74"/>
                    <a:pt x="26" y="77"/>
                    <a:pt x="20" y="76"/>
                  </a:cubicBezTo>
                  <a:cubicBezTo>
                    <a:pt x="15" y="75"/>
                    <a:pt x="12" y="71"/>
                    <a:pt x="10" y="64"/>
                  </a:cubicBezTo>
                  <a:cubicBezTo>
                    <a:pt x="9" y="58"/>
                    <a:pt x="9" y="55"/>
                    <a:pt x="10" y="54"/>
                  </a:cubicBezTo>
                  <a:cubicBezTo>
                    <a:pt x="10" y="54"/>
                    <a:pt x="11" y="54"/>
                    <a:pt x="12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53" y="62"/>
                    <a:pt x="91" y="65"/>
                    <a:pt x="128" y="65"/>
                  </a:cubicBezTo>
                  <a:cubicBezTo>
                    <a:pt x="183" y="65"/>
                    <a:pt x="217" y="57"/>
                    <a:pt x="221" y="56"/>
                  </a:cubicBezTo>
                  <a:cubicBezTo>
                    <a:pt x="229" y="60"/>
                    <a:pt x="232" y="63"/>
                    <a:pt x="231" y="65"/>
                  </a:cubicBezTo>
                  <a:cubicBezTo>
                    <a:pt x="231" y="68"/>
                    <a:pt x="224" y="72"/>
                    <a:pt x="219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4" name="图片 3" descr="QQ图片201901012158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710" y="1076325"/>
            <a:ext cx="2614295" cy="4648835"/>
          </a:xfrm>
          <a:prstGeom prst="round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5" y="0"/>
            <a:ext cx="12192000" cy="599638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2.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功能介绍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16" name="Group 1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2485572" y="1968140"/>
            <a:ext cx="7220856" cy="0"/>
            <a:chOff x="2485572" y="2082800"/>
            <a:chExt cx="7220856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485572" y="2082800"/>
              <a:ext cx="3610428" cy="0"/>
            </a:xfrm>
            <a:prstGeom prst="line">
              <a:avLst/>
            </a:prstGeom>
            <a:ln w="28575">
              <a:solidFill>
                <a:srgbClr val="D6B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096000" y="2082800"/>
              <a:ext cx="3610428" cy="0"/>
            </a:xfrm>
            <a:prstGeom prst="line">
              <a:avLst/>
            </a:prstGeom>
            <a:ln w="28575">
              <a:solidFill>
                <a:srgbClr val="D6B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104572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1</a:t>
            </a:r>
            <a:endParaRPr lang="en-US" b="1" dirty="0">
              <a:latin typeface="+mj-lt"/>
            </a:endParaRPr>
          </a:p>
        </p:txBody>
      </p:sp>
      <p:sp>
        <p:nvSpPr>
          <p:cNvPr id="8" name="Oval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5842000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2</a:t>
            </a:r>
            <a:endParaRPr lang="en-US" b="1" dirty="0">
              <a:latin typeface="+mj-lt"/>
            </a:endParaRPr>
          </a:p>
        </p:txBody>
      </p:sp>
      <p:sp>
        <p:nvSpPr>
          <p:cNvPr id="9" name="Oval 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579428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9" name="Rectangle: Rounded Corners 2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5536565" y="3372485"/>
            <a:ext cx="4170045" cy="2249805"/>
          </a:xfrm>
          <a:prstGeom prst="roundRect">
            <a:avLst>
              <a:gd name="adj" fmla="val 8904"/>
            </a:avLst>
          </a:prstGeom>
          <a:solidFill>
            <a:schemeClr val="bg1"/>
          </a:solidFill>
          <a:ln>
            <a:noFill/>
          </a:ln>
          <a:effectLst>
            <a:outerShdw blurRad="1270000" dist="419100" dir="5400000" sx="83000" sy="83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857852" y="3626237"/>
            <a:ext cx="5692671" cy="1630442"/>
            <a:chOff x="4822167" y="3017907"/>
            <a:chExt cx="5692671" cy="1630442"/>
          </a:xfrm>
        </p:grpSpPr>
        <p:sp>
          <p:nvSpPr>
            <p:cNvPr id="21" name="TextBox 20"/>
            <p:cNvSpPr txBox="1"/>
            <p:nvPr/>
          </p:nvSpPr>
          <p:spPr>
            <a:xfrm>
              <a:off x="4822167" y="3017907"/>
              <a:ext cx="384845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详情界面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09161" y="3523764"/>
              <a:ext cx="5605677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- 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查看招募详情：名称 简介 类型 时间等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- 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右上角：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   编辑 申请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\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取消申请 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</a:rPr>
                <a:t>   查看招募人 查看申请人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7" name="图片占位符 16" descr="QQ图片20190101215753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3152140" y="2221865"/>
            <a:ext cx="2128520" cy="3783965"/>
          </a:xfrm>
          <a:prstGeom prst="roundRect">
            <a:avLst/>
          </a:prstGeom>
        </p:spPr>
      </p:pic>
      <p:grpSp>
        <p:nvGrpSpPr>
          <p:cNvPr id="36" name="Group 3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122818" y="4211861"/>
            <a:ext cx="571688" cy="571688"/>
            <a:chOff x="1277258" y="3143156"/>
            <a:chExt cx="571688" cy="571688"/>
          </a:xfrm>
          <a:solidFill>
            <a:srgbClr val="D6B78F"/>
          </a:solidFill>
        </p:grpSpPr>
        <p:sp>
          <p:nvSpPr>
            <p:cNvPr id="31" name="Oval 30"/>
            <p:cNvSpPr/>
            <p:nvPr/>
          </p:nvSpPr>
          <p:spPr>
            <a:xfrm>
              <a:off x="1277258" y="3143156"/>
              <a:ext cx="571688" cy="571688"/>
            </a:xfrm>
            <a:prstGeom prst="ellipse">
              <a:avLst/>
            </a:prstGeom>
            <a:grpFill/>
            <a:ln>
              <a:noFill/>
            </a:ln>
            <a:effectLst>
              <a:outerShdw blurRad="533400" dist="330200" dir="5400000" sx="62000" sy="62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3"/>
            <p:cNvSpPr>
              <a:spLocks noEditPoints="1"/>
            </p:cNvSpPr>
            <p:nvPr/>
          </p:nvSpPr>
          <p:spPr bwMode="auto">
            <a:xfrm>
              <a:off x="1435252" y="3286869"/>
              <a:ext cx="255700" cy="284263"/>
            </a:xfrm>
            <a:custGeom>
              <a:avLst/>
              <a:gdLst>
                <a:gd name="T0" fmla="*/ 97 w 191"/>
                <a:gd name="T1" fmla="*/ 122 h 212"/>
                <a:gd name="T2" fmla="*/ 61 w 191"/>
                <a:gd name="T3" fmla="*/ 92 h 212"/>
                <a:gd name="T4" fmla="*/ 27 w 191"/>
                <a:gd name="T5" fmla="*/ 212 h 212"/>
                <a:gd name="T6" fmla="*/ 183 w 191"/>
                <a:gd name="T7" fmla="*/ 92 h 212"/>
                <a:gd name="T8" fmla="*/ 131 w 191"/>
                <a:gd name="T9" fmla="*/ 95 h 212"/>
                <a:gd name="T10" fmla="*/ 160 w 191"/>
                <a:gd name="T11" fmla="*/ 204 h 212"/>
                <a:gd name="T12" fmla="*/ 19 w 191"/>
                <a:gd name="T13" fmla="*/ 100 h 212"/>
                <a:gd name="T14" fmla="*/ 97 w 191"/>
                <a:gd name="T15" fmla="*/ 130 h 212"/>
                <a:gd name="T16" fmla="*/ 174 w 191"/>
                <a:gd name="T17" fmla="*/ 100 h 212"/>
                <a:gd name="T18" fmla="*/ 84 w 191"/>
                <a:gd name="T19" fmla="*/ 24 h 212"/>
                <a:gd name="T20" fmla="*/ 108 w 191"/>
                <a:gd name="T21" fmla="*/ 104 h 212"/>
                <a:gd name="T22" fmla="*/ 100 w 191"/>
                <a:gd name="T23" fmla="*/ 96 h 212"/>
                <a:gd name="T24" fmla="*/ 92 w 191"/>
                <a:gd name="T25" fmla="*/ 32 h 212"/>
                <a:gd name="T26" fmla="*/ 100 w 191"/>
                <a:gd name="T27" fmla="*/ 96 h 212"/>
                <a:gd name="T28" fmla="*/ 120 w 191"/>
                <a:gd name="T29" fmla="*/ 0 h 212"/>
                <a:gd name="T30" fmla="*/ 144 w 191"/>
                <a:gd name="T31" fmla="*/ 80 h 212"/>
                <a:gd name="T32" fmla="*/ 136 w 191"/>
                <a:gd name="T33" fmla="*/ 72 h 212"/>
                <a:gd name="T34" fmla="*/ 128 w 191"/>
                <a:gd name="T35" fmla="*/ 8 h 212"/>
                <a:gd name="T36" fmla="*/ 136 w 191"/>
                <a:gd name="T37" fmla="*/ 72 h 212"/>
                <a:gd name="T38" fmla="*/ 48 w 191"/>
                <a:gd name="T39" fmla="*/ 0 h 212"/>
                <a:gd name="T40" fmla="*/ 72 w 191"/>
                <a:gd name="T41" fmla="*/ 80 h 212"/>
                <a:gd name="T42" fmla="*/ 64 w 191"/>
                <a:gd name="T43" fmla="*/ 72 h 212"/>
                <a:gd name="T44" fmla="*/ 56 w 191"/>
                <a:gd name="T45" fmla="*/ 8 h 212"/>
                <a:gd name="T46" fmla="*/ 64 w 191"/>
                <a:gd name="T47" fmla="*/ 72 h 212"/>
                <a:gd name="T48" fmla="*/ 168 w 191"/>
                <a:gd name="T49" fmla="*/ 10 h 212"/>
                <a:gd name="T50" fmla="*/ 175 w 191"/>
                <a:gd name="T51" fmla="*/ 78 h 212"/>
                <a:gd name="T52" fmla="*/ 162 w 191"/>
                <a:gd name="T53" fmla="*/ 66 h 212"/>
                <a:gd name="T54" fmla="*/ 182 w 191"/>
                <a:gd name="T55" fmla="*/ 22 h 212"/>
                <a:gd name="T56" fmla="*/ 162 w 191"/>
                <a:gd name="T57" fmla="*/ 66 h 212"/>
                <a:gd name="T58" fmla="*/ 23 w 191"/>
                <a:gd name="T59" fmla="*/ 10 h 212"/>
                <a:gd name="T60" fmla="*/ 16 w 191"/>
                <a:gd name="T61" fmla="*/ 78 h 212"/>
                <a:gd name="T62" fmla="*/ 18 w 191"/>
                <a:gd name="T63" fmla="*/ 20 h 212"/>
                <a:gd name="T64" fmla="*/ 22 w 191"/>
                <a:gd name="T65" fmla="*/ 68 h 212"/>
                <a:gd name="T66" fmla="*/ 18 w 191"/>
                <a:gd name="T67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212">
                  <a:moveTo>
                    <a:pt x="131" y="95"/>
                  </a:moveTo>
                  <a:cubicBezTo>
                    <a:pt x="126" y="112"/>
                    <a:pt x="113" y="122"/>
                    <a:pt x="97" y="122"/>
                  </a:cubicBezTo>
                  <a:cubicBezTo>
                    <a:pt x="80" y="122"/>
                    <a:pt x="67" y="112"/>
                    <a:pt x="62" y="95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27" y="212"/>
                    <a:pt x="27" y="212"/>
                    <a:pt x="27" y="212"/>
                  </a:cubicBezTo>
                  <a:cubicBezTo>
                    <a:pt x="167" y="212"/>
                    <a:pt x="167" y="212"/>
                    <a:pt x="167" y="212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32" y="92"/>
                    <a:pt x="132" y="92"/>
                    <a:pt x="132" y="92"/>
                  </a:cubicBezTo>
                  <a:lnTo>
                    <a:pt x="131" y="95"/>
                  </a:lnTo>
                  <a:close/>
                  <a:moveTo>
                    <a:pt x="174" y="100"/>
                  </a:moveTo>
                  <a:cubicBezTo>
                    <a:pt x="160" y="204"/>
                    <a:pt x="160" y="204"/>
                    <a:pt x="160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62" y="119"/>
                    <a:pt x="77" y="130"/>
                    <a:pt x="97" y="130"/>
                  </a:cubicBezTo>
                  <a:cubicBezTo>
                    <a:pt x="116" y="130"/>
                    <a:pt x="131" y="119"/>
                    <a:pt x="138" y="100"/>
                  </a:cubicBezTo>
                  <a:lnTo>
                    <a:pt x="174" y="100"/>
                  </a:lnTo>
                  <a:close/>
                  <a:moveTo>
                    <a:pt x="108" y="24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108" y="104"/>
                    <a:pt x="108" y="104"/>
                    <a:pt x="108" y="104"/>
                  </a:cubicBezTo>
                  <a:lnTo>
                    <a:pt x="108" y="24"/>
                  </a:lnTo>
                  <a:close/>
                  <a:moveTo>
                    <a:pt x="100" y="96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100" y="32"/>
                    <a:pt x="100" y="32"/>
                    <a:pt x="100" y="32"/>
                  </a:cubicBezTo>
                  <a:lnTo>
                    <a:pt x="100" y="96"/>
                  </a:lnTo>
                  <a:close/>
                  <a:moveTo>
                    <a:pt x="144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4" y="80"/>
                    <a:pt x="144" y="80"/>
                    <a:pt x="144" y="80"/>
                  </a:cubicBezTo>
                  <a:lnTo>
                    <a:pt x="144" y="0"/>
                  </a:lnTo>
                  <a:close/>
                  <a:moveTo>
                    <a:pt x="13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6" y="8"/>
                    <a:pt x="136" y="8"/>
                    <a:pt x="136" y="8"/>
                  </a:cubicBezTo>
                  <a:lnTo>
                    <a:pt x="136" y="72"/>
                  </a:lnTo>
                  <a:close/>
                  <a:moveTo>
                    <a:pt x="7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72" y="0"/>
                  </a:lnTo>
                  <a:close/>
                  <a:moveTo>
                    <a:pt x="64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72"/>
                  </a:lnTo>
                  <a:close/>
                  <a:moveTo>
                    <a:pt x="191" y="16"/>
                  </a:moveTo>
                  <a:cubicBezTo>
                    <a:pt x="168" y="10"/>
                    <a:pt x="168" y="10"/>
                    <a:pt x="168" y="10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75" y="78"/>
                    <a:pt x="175" y="78"/>
                    <a:pt x="175" y="78"/>
                  </a:cubicBezTo>
                  <a:lnTo>
                    <a:pt x="191" y="16"/>
                  </a:lnTo>
                  <a:close/>
                  <a:moveTo>
                    <a:pt x="162" y="66"/>
                  </a:moveTo>
                  <a:cubicBezTo>
                    <a:pt x="174" y="20"/>
                    <a:pt x="174" y="20"/>
                    <a:pt x="174" y="20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70" y="68"/>
                    <a:pt x="170" y="68"/>
                    <a:pt x="170" y="68"/>
                  </a:cubicBezTo>
                  <a:lnTo>
                    <a:pt x="162" y="66"/>
                  </a:lnTo>
                  <a:close/>
                  <a:moveTo>
                    <a:pt x="39" y="7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6" y="78"/>
                    <a:pt x="16" y="78"/>
                    <a:pt x="16" y="78"/>
                  </a:cubicBezTo>
                  <a:lnTo>
                    <a:pt x="39" y="72"/>
                  </a:lnTo>
                  <a:close/>
                  <a:moveTo>
                    <a:pt x="18" y="20"/>
                  </a:moveTo>
                  <a:cubicBezTo>
                    <a:pt x="30" y="66"/>
                    <a:pt x="30" y="66"/>
                    <a:pt x="30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74403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2.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功能介绍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28" name="图片占位符 2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1401763" y="1919288"/>
            <a:ext cx="3860800" cy="3862387"/>
          </a:xfrm>
        </p:spPr>
      </p:pic>
      <p:sp>
        <p:nvSpPr>
          <p:cNvPr id="46" name="Freeform: Shape 4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6694993" y="1731067"/>
            <a:ext cx="5497007" cy="5126934"/>
          </a:xfrm>
          <a:custGeom>
            <a:avLst/>
            <a:gdLst>
              <a:gd name="connsiteX0" fmla="*/ 4050301 w 5497007"/>
              <a:gd name="connsiteY0" fmla="*/ 0 h 5126934"/>
              <a:gd name="connsiteX1" fmla="*/ 5442930 w 5497007"/>
              <a:gd name="connsiteY1" fmla="*/ 245771 h 5126934"/>
              <a:gd name="connsiteX2" fmla="*/ 5497007 w 5497007"/>
              <a:gd name="connsiteY2" fmla="*/ 267093 h 5126934"/>
              <a:gd name="connsiteX3" fmla="*/ 5497007 w 5497007"/>
              <a:gd name="connsiteY3" fmla="*/ 2751634 h 5126934"/>
              <a:gd name="connsiteX4" fmla="*/ 5426522 w 5497007"/>
              <a:gd name="connsiteY4" fmla="*/ 2674081 h 5126934"/>
              <a:gd name="connsiteX5" fmla="*/ 4050301 w 5497007"/>
              <a:gd name="connsiteY5" fmla="*/ 2104031 h 5126934"/>
              <a:gd name="connsiteX6" fmla="*/ 2104031 w 5497007"/>
              <a:gd name="connsiteY6" fmla="*/ 4050301 h 5126934"/>
              <a:gd name="connsiteX7" fmla="*/ 2338936 w 5497007"/>
              <a:gd name="connsiteY7" fmla="*/ 4978009 h 5126934"/>
              <a:gd name="connsiteX8" fmla="*/ 2429410 w 5497007"/>
              <a:gd name="connsiteY8" fmla="*/ 5126934 h 5126934"/>
              <a:gd name="connsiteX9" fmla="*/ 145802 w 5497007"/>
              <a:gd name="connsiteY9" fmla="*/ 5126934 h 5126934"/>
              <a:gd name="connsiteX10" fmla="*/ 127515 w 5497007"/>
              <a:gd name="connsiteY10" fmla="*/ 5062534 h 5126934"/>
              <a:gd name="connsiteX11" fmla="*/ 0 w 5497007"/>
              <a:gd name="connsiteY11" fmla="*/ 4050301 h 5126934"/>
              <a:gd name="connsiteX12" fmla="*/ 4050301 w 5497007"/>
              <a:gd name="connsiteY12" fmla="*/ 0 h 51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97007" h="5126934">
                <a:moveTo>
                  <a:pt x="4050301" y="0"/>
                </a:moveTo>
                <a:cubicBezTo>
                  <a:pt x="4539627" y="0"/>
                  <a:pt x="5008686" y="86773"/>
                  <a:pt x="5442930" y="245771"/>
                </a:cubicBezTo>
                <a:lnTo>
                  <a:pt x="5497007" y="267093"/>
                </a:lnTo>
                <a:lnTo>
                  <a:pt x="5497007" y="2751634"/>
                </a:lnTo>
                <a:lnTo>
                  <a:pt x="5426522" y="2674081"/>
                </a:lnTo>
                <a:cubicBezTo>
                  <a:pt x="5074316" y="2321875"/>
                  <a:pt x="4587749" y="2104031"/>
                  <a:pt x="4050301" y="2104031"/>
                </a:cubicBezTo>
                <a:cubicBezTo>
                  <a:pt x="2975406" y="2104031"/>
                  <a:pt x="2104031" y="2975406"/>
                  <a:pt x="2104031" y="4050301"/>
                </a:cubicBezTo>
                <a:cubicBezTo>
                  <a:pt x="2104031" y="4386206"/>
                  <a:pt x="2189126" y="4702236"/>
                  <a:pt x="2338936" y="4978009"/>
                </a:cubicBezTo>
                <a:lnTo>
                  <a:pt x="2429410" y="5126934"/>
                </a:lnTo>
                <a:lnTo>
                  <a:pt x="145802" y="5126934"/>
                </a:lnTo>
                <a:lnTo>
                  <a:pt x="127515" y="5062534"/>
                </a:lnTo>
                <a:cubicBezTo>
                  <a:pt x="44272" y="4738998"/>
                  <a:pt x="0" y="4399820"/>
                  <a:pt x="0" y="4050301"/>
                </a:cubicBezTo>
                <a:cubicBezTo>
                  <a:pt x="0" y="1813382"/>
                  <a:pt x="1813382" y="0"/>
                  <a:pt x="4050301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1401517" y="1920044"/>
            <a:ext cx="3861324" cy="3861324"/>
          </a:xfrm>
          <a:prstGeom prst="roundRect">
            <a:avLst>
              <a:gd name="adj" fmla="val 1573"/>
            </a:avLst>
          </a:prstGeom>
          <a:solidFill>
            <a:srgbClr val="0B0F28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539711" y="3485853"/>
            <a:ext cx="744094" cy="744094"/>
            <a:chOff x="7485213" y="3431355"/>
            <a:chExt cx="853089" cy="853089"/>
          </a:xfrm>
        </p:grpSpPr>
        <p:sp>
          <p:nvSpPr>
            <p:cNvPr id="37" name="Oval 36"/>
            <p:cNvSpPr/>
            <p:nvPr/>
          </p:nvSpPr>
          <p:spPr>
            <a:xfrm>
              <a:off x="7485213" y="3431355"/>
              <a:ext cx="853089" cy="85308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09600" sx="88000" sy="88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4618"/>
            <p:cNvSpPr>
              <a:spLocks noEditPoints="1"/>
            </p:cNvSpPr>
            <p:nvPr/>
          </p:nvSpPr>
          <p:spPr bwMode="auto">
            <a:xfrm rot="3600000">
              <a:off x="7802798" y="3686036"/>
              <a:ext cx="217918" cy="343727"/>
            </a:xfrm>
            <a:custGeom>
              <a:avLst/>
              <a:gdLst>
                <a:gd name="T0" fmla="*/ 88 w 131"/>
                <a:gd name="T1" fmla="*/ 206 h 206"/>
                <a:gd name="T2" fmla="*/ 44 w 131"/>
                <a:gd name="T3" fmla="*/ 206 h 206"/>
                <a:gd name="T4" fmla="*/ 36 w 131"/>
                <a:gd name="T5" fmla="*/ 198 h 206"/>
                <a:gd name="T6" fmla="*/ 36 w 131"/>
                <a:gd name="T7" fmla="*/ 86 h 206"/>
                <a:gd name="T8" fmla="*/ 36 w 131"/>
                <a:gd name="T9" fmla="*/ 86 h 206"/>
                <a:gd name="T10" fmla="*/ 9 w 131"/>
                <a:gd name="T11" fmla="*/ 86 h 206"/>
                <a:gd name="T12" fmla="*/ 2 w 131"/>
                <a:gd name="T13" fmla="*/ 81 h 206"/>
                <a:gd name="T14" fmla="*/ 3 w 131"/>
                <a:gd name="T15" fmla="*/ 72 h 206"/>
                <a:gd name="T16" fmla="*/ 57 w 131"/>
                <a:gd name="T17" fmla="*/ 4 h 206"/>
                <a:gd name="T18" fmla="*/ 71 w 131"/>
                <a:gd name="T19" fmla="*/ 4 h 206"/>
                <a:gd name="T20" fmla="*/ 129 w 131"/>
                <a:gd name="T21" fmla="*/ 72 h 206"/>
                <a:gd name="T22" fmla="*/ 130 w 131"/>
                <a:gd name="T23" fmla="*/ 81 h 206"/>
                <a:gd name="T24" fmla="*/ 122 w 131"/>
                <a:gd name="T25" fmla="*/ 86 h 206"/>
                <a:gd name="T26" fmla="*/ 96 w 131"/>
                <a:gd name="T27" fmla="*/ 86 h 206"/>
                <a:gd name="T28" fmla="*/ 96 w 131"/>
                <a:gd name="T29" fmla="*/ 86 h 206"/>
                <a:gd name="T30" fmla="*/ 96 w 131"/>
                <a:gd name="T31" fmla="*/ 198 h 206"/>
                <a:gd name="T32" fmla="*/ 88 w 131"/>
                <a:gd name="T33" fmla="*/ 206 h 206"/>
                <a:gd name="T34" fmla="*/ 64 w 131"/>
                <a:gd name="T35" fmla="*/ 9 h 206"/>
                <a:gd name="T36" fmla="*/ 64 w 131"/>
                <a:gd name="T37" fmla="*/ 9 h 206"/>
                <a:gd name="T38" fmla="*/ 9 w 131"/>
                <a:gd name="T39" fmla="*/ 77 h 206"/>
                <a:gd name="T40" fmla="*/ 9 w 131"/>
                <a:gd name="T41" fmla="*/ 78 h 206"/>
                <a:gd name="T42" fmla="*/ 9 w 131"/>
                <a:gd name="T43" fmla="*/ 78 h 206"/>
                <a:gd name="T44" fmla="*/ 36 w 131"/>
                <a:gd name="T45" fmla="*/ 78 h 206"/>
                <a:gd name="T46" fmla="*/ 44 w 131"/>
                <a:gd name="T47" fmla="*/ 86 h 206"/>
                <a:gd name="T48" fmla="*/ 44 w 131"/>
                <a:gd name="T49" fmla="*/ 198 h 206"/>
                <a:gd name="T50" fmla="*/ 44 w 131"/>
                <a:gd name="T51" fmla="*/ 198 h 206"/>
                <a:gd name="T52" fmla="*/ 88 w 131"/>
                <a:gd name="T53" fmla="*/ 198 h 206"/>
                <a:gd name="T54" fmla="*/ 88 w 131"/>
                <a:gd name="T55" fmla="*/ 198 h 206"/>
                <a:gd name="T56" fmla="*/ 88 w 131"/>
                <a:gd name="T57" fmla="*/ 86 h 206"/>
                <a:gd name="T58" fmla="*/ 96 w 131"/>
                <a:gd name="T59" fmla="*/ 78 h 206"/>
                <a:gd name="T60" fmla="*/ 122 w 131"/>
                <a:gd name="T61" fmla="*/ 78 h 206"/>
                <a:gd name="T62" fmla="*/ 123 w 131"/>
                <a:gd name="T63" fmla="*/ 78 h 206"/>
                <a:gd name="T64" fmla="*/ 123 w 131"/>
                <a:gd name="T65" fmla="*/ 77 h 206"/>
                <a:gd name="T66" fmla="*/ 64 w 131"/>
                <a:gd name="T67" fmla="*/ 9 h 206"/>
                <a:gd name="T68" fmla="*/ 64 w 131"/>
                <a:gd name="T69" fmla="*/ 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" h="206">
                  <a:moveTo>
                    <a:pt x="88" y="206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40" y="206"/>
                    <a:pt x="36" y="202"/>
                    <a:pt x="36" y="198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6" y="86"/>
                    <a:pt x="3" y="84"/>
                    <a:pt x="2" y="81"/>
                  </a:cubicBezTo>
                  <a:cubicBezTo>
                    <a:pt x="0" y="78"/>
                    <a:pt x="1" y="75"/>
                    <a:pt x="3" y="72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0"/>
                    <a:pt x="67" y="0"/>
                    <a:pt x="71" y="4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1" y="75"/>
                    <a:pt x="131" y="78"/>
                    <a:pt x="130" y="81"/>
                  </a:cubicBezTo>
                  <a:cubicBezTo>
                    <a:pt x="129" y="84"/>
                    <a:pt x="126" y="86"/>
                    <a:pt x="122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6" y="202"/>
                    <a:pt x="92" y="206"/>
                    <a:pt x="88" y="206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9" y="77"/>
                    <a:pt x="9" y="78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0" y="78"/>
                    <a:pt x="44" y="82"/>
                    <a:pt x="44" y="86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88" y="82"/>
                    <a:pt x="92" y="78"/>
                    <a:pt x="96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3" y="78"/>
                    <a:pt x="123" y="78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545590" y="2137410"/>
            <a:ext cx="3276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 dirty="0">
                <a:solidFill>
                  <a:schemeClr val="bg1"/>
                </a:solidFill>
                <a:latin typeface="+mj-lt"/>
              </a:rPr>
              <a:t>侧边栏</a:t>
            </a:r>
            <a:endParaRPr lang="zh-CN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grpSp>
        <p:nvGrpSpPr>
          <p:cNvPr id="61" name="组合 60"/>
          <p:cNvGrpSpPr/>
          <p:nvPr/>
        </p:nvGrpSpPr>
        <p:grpSpPr>
          <a:xfrm>
            <a:off x="2393315" y="1697990"/>
            <a:ext cx="10279380" cy="4319270"/>
            <a:chOff x="3769" y="2674"/>
            <a:chExt cx="16188" cy="6802"/>
          </a:xfrm>
        </p:grpSpPr>
        <p:grpSp>
          <p:nvGrpSpPr>
            <p:cNvPr id="32" name="组合 31"/>
            <p:cNvGrpSpPr/>
            <p:nvPr/>
          </p:nvGrpSpPr>
          <p:grpSpPr>
            <a:xfrm>
              <a:off x="3769" y="2674"/>
              <a:ext cx="16189" cy="6802"/>
              <a:chOff x="3359" y="2736"/>
              <a:chExt cx="16189" cy="6802"/>
            </a:xfrm>
          </p:grpSpPr>
          <p:grpSp>
            <p:nvGrpSpPr>
              <p:cNvPr id="36" name="Group 3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  <p:cNvGrpSpPr/>
              <p:nvPr/>
            </p:nvGrpSpPr>
            <p:grpSpPr>
              <a:xfrm>
                <a:off x="5546" y="3428"/>
                <a:ext cx="14001" cy="5296"/>
                <a:chOff x="3521935" y="2169116"/>
                <a:chExt cx="8890822" cy="3363179"/>
              </a:xfrm>
            </p:grpSpPr>
            <p:sp>
              <p:nvSpPr>
                <p:cNvPr id="10" name="Rectangle: Rounded Corners 9"/>
                <p:cNvSpPr/>
                <p:nvPr/>
              </p:nvSpPr>
              <p:spPr>
                <a:xfrm>
                  <a:off x="3521935" y="2169116"/>
                  <a:ext cx="7019290" cy="3362960"/>
                </a:xfrm>
                <a:prstGeom prst="roundRect">
                  <a:avLst>
                    <a:gd name="adj" fmla="val 355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dist="482600" dir="2700000" sx="91000" sy="91000" algn="tl" rotWithShape="0">
                    <a:schemeClr val="tx1">
                      <a:alpha val="1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/>
                <p:cNvCxnSpPr>
                  <a:endCxn id="10" idx="1"/>
                </p:cNvCxnSpPr>
                <p:nvPr/>
              </p:nvCxnSpPr>
              <p:spPr>
                <a:xfrm flipH="1">
                  <a:off x="3521935" y="3850705"/>
                  <a:ext cx="8890822" cy="1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906204" y="2169116"/>
                  <a:ext cx="0" cy="3363179"/>
                </a:xfrm>
                <a:prstGeom prst="line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图片 2" descr="QQ图片201901012157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9" y="2736"/>
                <a:ext cx="3825" cy="6802"/>
              </a:xfrm>
              <a:prstGeom prst="roundRect">
                <a:avLst/>
              </a:prstGeom>
            </p:spPr>
          </p:pic>
        </p:grpSp>
        <p:grpSp>
          <p:nvGrpSpPr>
  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8698" y="6323"/>
              <a:ext cx="3176" cy="1043"/>
              <a:chOff x="5582579" y="4229946"/>
              <a:chExt cx="2016646" cy="662585"/>
            </a:xfrm>
          </p:grpSpPr>
          <p:grpSp>
            <p:nvGrpSpPr>
              <p:cNvPr id="17" name="Gruppieren 331"/>
              <p:cNvGrpSpPr/>
              <p:nvPr/>
            </p:nvGrpSpPr>
            <p:grpSpPr>
              <a:xfrm>
                <a:off x="6403766" y="4229946"/>
                <a:ext cx="378083" cy="369567"/>
                <a:chOff x="2813843" y="5795962"/>
                <a:chExt cx="352425" cy="344487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8" name="Rectangle 300"/>
                <p:cNvSpPr>
                  <a:spLocks noChangeArrowheads="1"/>
                </p:cNvSpPr>
                <p:nvPr/>
              </p:nvSpPr>
              <p:spPr bwMode="auto">
                <a:xfrm>
                  <a:off x="2904330" y="6127749"/>
                  <a:ext cx="142875" cy="1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9" name="Rectangle 301"/>
                <p:cNvSpPr>
                  <a:spLocks noChangeArrowheads="1"/>
                </p:cNvSpPr>
                <p:nvPr/>
              </p:nvSpPr>
              <p:spPr bwMode="auto">
                <a:xfrm>
                  <a:off x="2972593" y="6002337"/>
                  <a:ext cx="12700" cy="1317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0" name="Freeform 302"/>
                <p:cNvSpPr/>
                <p:nvPr/>
              </p:nvSpPr>
              <p:spPr bwMode="auto">
                <a:xfrm>
                  <a:off x="2813843" y="5846762"/>
                  <a:ext cx="271463" cy="165100"/>
                </a:xfrm>
                <a:custGeom>
                  <a:avLst/>
                  <a:gdLst>
                    <a:gd name="T0" fmla="*/ 106 w 174"/>
                    <a:gd name="T1" fmla="*/ 106 h 106"/>
                    <a:gd name="T2" fmla="*/ 0 w 174"/>
                    <a:gd name="T3" fmla="*/ 0 h 106"/>
                    <a:gd name="T4" fmla="*/ 158 w 174"/>
                    <a:gd name="T5" fmla="*/ 0 h 106"/>
                    <a:gd name="T6" fmla="*/ 158 w 174"/>
                    <a:gd name="T7" fmla="*/ 6 h 106"/>
                    <a:gd name="T8" fmla="*/ 158 w 174"/>
                    <a:gd name="T9" fmla="*/ 8 h 106"/>
                    <a:gd name="T10" fmla="*/ 154 w 174"/>
                    <a:gd name="T11" fmla="*/ 8 h 106"/>
                    <a:gd name="T12" fmla="*/ 154 w 174"/>
                    <a:gd name="T13" fmla="*/ 8 h 106"/>
                    <a:gd name="T14" fmla="*/ 20 w 174"/>
                    <a:gd name="T15" fmla="*/ 8 h 106"/>
                    <a:gd name="T16" fmla="*/ 106 w 174"/>
                    <a:gd name="T17" fmla="*/ 95 h 106"/>
                    <a:gd name="T18" fmla="*/ 168 w 174"/>
                    <a:gd name="T19" fmla="*/ 33 h 106"/>
                    <a:gd name="T20" fmla="*/ 174 w 174"/>
                    <a:gd name="T21" fmla="*/ 38 h 106"/>
                    <a:gd name="T22" fmla="*/ 106 w 174"/>
                    <a:gd name="T23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4" h="106">
                      <a:moveTo>
                        <a:pt x="106" y="106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6"/>
                        <a:pt x="158" y="6"/>
                        <a:pt x="158" y="6"/>
                      </a:cubicBezTo>
                      <a:cubicBezTo>
                        <a:pt x="158" y="6"/>
                        <a:pt x="158" y="4"/>
                        <a:pt x="158" y="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06" y="95"/>
                        <a:pt x="106" y="95"/>
                        <a:pt x="106" y="95"/>
                      </a:cubicBezTo>
                      <a:cubicBezTo>
                        <a:pt x="168" y="33"/>
                        <a:pt x="168" y="33"/>
                        <a:pt x="168" y="33"/>
                      </a:cubicBezTo>
                      <a:cubicBezTo>
                        <a:pt x="174" y="38"/>
                        <a:pt x="174" y="38"/>
                        <a:pt x="174" y="38"/>
                      </a:cubicBezTo>
                      <a:lnTo>
                        <a:pt x="106" y="1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1" name="Freeform 303"/>
                <p:cNvSpPr>
                  <a:spLocks noEditPoints="1"/>
                </p:cNvSpPr>
                <p:nvPr/>
              </p:nvSpPr>
              <p:spPr bwMode="auto">
                <a:xfrm>
                  <a:off x="3047205" y="5795962"/>
                  <a:ext cx="119063" cy="119063"/>
                </a:xfrm>
                <a:custGeom>
                  <a:avLst/>
                  <a:gdLst>
                    <a:gd name="T0" fmla="*/ 38 w 76"/>
                    <a:gd name="T1" fmla="*/ 76 h 76"/>
                    <a:gd name="T2" fmla="*/ 19 w 76"/>
                    <a:gd name="T3" fmla="*/ 71 h 76"/>
                    <a:gd name="T4" fmla="*/ 14 w 76"/>
                    <a:gd name="T5" fmla="*/ 68 h 76"/>
                    <a:gd name="T6" fmla="*/ 43 w 76"/>
                    <a:gd name="T7" fmla="*/ 40 h 76"/>
                    <a:gd name="T8" fmla="*/ 0 w 76"/>
                    <a:gd name="T9" fmla="*/ 40 h 76"/>
                    <a:gd name="T10" fmla="*/ 0 w 76"/>
                    <a:gd name="T11" fmla="*/ 36 h 76"/>
                    <a:gd name="T12" fmla="*/ 38 w 76"/>
                    <a:gd name="T13" fmla="*/ 0 h 76"/>
                    <a:gd name="T14" fmla="*/ 76 w 76"/>
                    <a:gd name="T15" fmla="*/ 38 h 76"/>
                    <a:gd name="T16" fmla="*/ 38 w 76"/>
                    <a:gd name="T17" fmla="*/ 76 h 76"/>
                    <a:gd name="T18" fmla="*/ 28 w 76"/>
                    <a:gd name="T19" fmla="*/ 66 h 76"/>
                    <a:gd name="T20" fmla="*/ 38 w 76"/>
                    <a:gd name="T21" fmla="*/ 68 h 76"/>
                    <a:gd name="T22" fmla="*/ 68 w 76"/>
                    <a:gd name="T23" fmla="*/ 38 h 76"/>
                    <a:gd name="T24" fmla="*/ 38 w 76"/>
                    <a:gd name="T25" fmla="*/ 8 h 76"/>
                    <a:gd name="T26" fmla="*/ 9 w 76"/>
                    <a:gd name="T27" fmla="*/ 32 h 76"/>
                    <a:gd name="T28" fmla="*/ 62 w 76"/>
                    <a:gd name="T29" fmla="*/ 32 h 76"/>
                    <a:gd name="T30" fmla="*/ 28 w 76"/>
                    <a:gd name="T31" fmla="*/ 6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6" h="76">
                      <a:moveTo>
                        <a:pt x="38" y="76"/>
                      </a:moveTo>
                      <a:cubicBezTo>
                        <a:pt x="31" y="76"/>
                        <a:pt x="25" y="74"/>
                        <a:pt x="19" y="71"/>
                      </a:cubicBezTo>
                      <a:cubicBezTo>
                        <a:pt x="14" y="68"/>
                        <a:pt x="14" y="68"/>
                        <a:pt x="14" y="68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" y="16"/>
                        <a:pt x="18" y="0"/>
                        <a:pt x="38" y="0"/>
                      </a:cubicBezTo>
                      <a:cubicBezTo>
                        <a:pt x="59" y="0"/>
                        <a:pt x="76" y="17"/>
                        <a:pt x="76" y="38"/>
                      </a:cubicBezTo>
                      <a:cubicBezTo>
                        <a:pt x="76" y="59"/>
                        <a:pt x="59" y="76"/>
                        <a:pt x="38" y="76"/>
                      </a:cubicBezTo>
                      <a:close/>
                      <a:moveTo>
                        <a:pt x="28" y="66"/>
                      </a:moveTo>
                      <a:cubicBezTo>
                        <a:pt x="31" y="67"/>
                        <a:pt x="35" y="68"/>
                        <a:pt x="38" y="68"/>
                      </a:cubicBezTo>
                      <a:cubicBezTo>
                        <a:pt x="55" y="68"/>
                        <a:pt x="68" y="55"/>
                        <a:pt x="68" y="38"/>
                      </a:cubicBezTo>
                      <a:cubicBezTo>
                        <a:pt x="68" y="21"/>
                        <a:pt x="55" y="8"/>
                        <a:pt x="38" y="8"/>
                      </a:cubicBezTo>
                      <a:cubicBezTo>
                        <a:pt x="24" y="8"/>
                        <a:pt x="11" y="18"/>
                        <a:pt x="9" y="32"/>
                      </a:cubicBezTo>
                      <a:cubicBezTo>
                        <a:pt x="62" y="32"/>
                        <a:pt x="62" y="32"/>
                        <a:pt x="62" y="32"/>
                      </a:cubicBezTo>
                      <a:lnTo>
                        <a:pt x="28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2" name="Rectangle 304"/>
                <p:cNvSpPr>
                  <a:spLocks noChangeArrowheads="1"/>
                </p:cNvSpPr>
                <p:nvPr/>
              </p:nvSpPr>
              <p:spPr bwMode="auto">
                <a:xfrm>
                  <a:off x="2897980" y="5915024"/>
                  <a:ext cx="161925" cy="127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5582579" y="4585826"/>
                <a:ext cx="2016646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1"/>
                    </a:solidFill>
                  </a:rPr>
                  <a:t>我的招募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7" name="Group 2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12954" y="6668"/>
              <a:ext cx="3176" cy="1319"/>
              <a:chOff x="8225518" y="4234035"/>
              <a:chExt cx="2016646" cy="837566"/>
            </a:xfrm>
          </p:grpSpPr>
          <p:sp>
            <p:nvSpPr>
              <p:cNvPr id="15" name="Freeform 89"/>
              <p:cNvSpPr>
                <a:spLocks noEditPoints="1"/>
              </p:cNvSpPr>
              <p:nvPr/>
            </p:nvSpPr>
            <p:spPr bwMode="auto">
              <a:xfrm>
                <a:off x="9052463" y="4234035"/>
                <a:ext cx="362756" cy="362756"/>
              </a:xfrm>
              <a:custGeom>
                <a:avLst/>
                <a:gdLst>
                  <a:gd name="T0" fmla="*/ 205 w 216"/>
                  <a:gd name="T1" fmla="*/ 179 h 216"/>
                  <a:gd name="T2" fmla="*/ 12 w 216"/>
                  <a:gd name="T3" fmla="*/ 179 h 216"/>
                  <a:gd name="T4" fmla="*/ 0 w 216"/>
                  <a:gd name="T5" fmla="*/ 199 h 216"/>
                  <a:gd name="T6" fmla="*/ 15 w 216"/>
                  <a:gd name="T7" fmla="*/ 216 h 216"/>
                  <a:gd name="T8" fmla="*/ 216 w 216"/>
                  <a:gd name="T9" fmla="*/ 201 h 216"/>
                  <a:gd name="T10" fmla="*/ 204 w 216"/>
                  <a:gd name="T11" fmla="*/ 184 h 216"/>
                  <a:gd name="T12" fmla="*/ 197 w 216"/>
                  <a:gd name="T13" fmla="*/ 179 h 216"/>
                  <a:gd name="T14" fmla="*/ 20 w 216"/>
                  <a:gd name="T15" fmla="*/ 184 h 216"/>
                  <a:gd name="T16" fmla="*/ 108 w 216"/>
                  <a:gd name="T17" fmla="*/ 92 h 216"/>
                  <a:gd name="T18" fmla="*/ 200 w 216"/>
                  <a:gd name="T19" fmla="*/ 208 h 216"/>
                  <a:gd name="T20" fmla="*/ 8 w 216"/>
                  <a:gd name="T21" fmla="*/ 201 h 216"/>
                  <a:gd name="T22" fmla="*/ 15 w 216"/>
                  <a:gd name="T23" fmla="*/ 192 h 216"/>
                  <a:gd name="T24" fmla="*/ 208 w 216"/>
                  <a:gd name="T25" fmla="*/ 199 h 216"/>
                  <a:gd name="T26" fmla="*/ 44 w 216"/>
                  <a:gd name="T27" fmla="*/ 175 h 216"/>
                  <a:gd name="T28" fmla="*/ 106 w 216"/>
                  <a:gd name="T29" fmla="*/ 113 h 216"/>
                  <a:gd name="T30" fmla="*/ 106 w 216"/>
                  <a:gd name="T31" fmla="*/ 105 h 216"/>
                  <a:gd name="T32" fmla="*/ 44 w 216"/>
                  <a:gd name="T33" fmla="*/ 175 h 216"/>
                  <a:gd name="T34" fmla="*/ 97 w 216"/>
                  <a:gd name="T35" fmla="*/ 80 h 216"/>
                  <a:gd name="T36" fmla="*/ 109 w 216"/>
                  <a:gd name="T37" fmla="*/ 71 h 216"/>
                  <a:gd name="T38" fmla="*/ 124 w 216"/>
                  <a:gd name="T39" fmla="*/ 83 h 216"/>
                  <a:gd name="T40" fmla="*/ 109 w 216"/>
                  <a:gd name="T41" fmla="*/ 64 h 216"/>
                  <a:gd name="T42" fmla="*/ 88 w 216"/>
                  <a:gd name="T43" fmla="*/ 80 h 216"/>
                  <a:gd name="T44" fmla="*/ 48 w 216"/>
                  <a:gd name="T45" fmla="*/ 48 h 216"/>
                  <a:gd name="T46" fmla="*/ 51 w 216"/>
                  <a:gd name="T47" fmla="*/ 73 h 216"/>
                  <a:gd name="T48" fmla="*/ 54 w 216"/>
                  <a:gd name="T49" fmla="*/ 66 h 216"/>
                  <a:gd name="T50" fmla="*/ 55 w 216"/>
                  <a:gd name="T51" fmla="*/ 53 h 216"/>
                  <a:gd name="T52" fmla="*/ 55 w 216"/>
                  <a:gd name="T53" fmla="*/ 29 h 216"/>
                  <a:gd name="T54" fmla="*/ 49 w 216"/>
                  <a:gd name="T55" fmla="*/ 35 h 216"/>
                  <a:gd name="T56" fmla="*/ 49 w 216"/>
                  <a:gd name="T57" fmla="*/ 47 h 216"/>
                  <a:gd name="T58" fmla="*/ 100 w 216"/>
                  <a:gd name="T59" fmla="*/ 20 h 216"/>
                  <a:gd name="T60" fmla="*/ 103 w 216"/>
                  <a:gd name="T61" fmla="*/ 45 h 216"/>
                  <a:gd name="T62" fmla="*/ 106 w 216"/>
                  <a:gd name="T63" fmla="*/ 38 h 216"/>
                  <a:gd name="T64" fmla="*/ 107 w 216"/>
                  <a:gd name="T65" fmla="*/ 25 h 216"/>
                  <a:gd name="T66" fmla="*/ 107 w 216"/>
                  <a:gd name="T67" fmla="*/ 1 h 216"/>
                  <a:gd name="T68" fmla="*/ 101 w 216"/>
                  <a:gd name="T69" fmla="*/ 7 h 216"/>
                  <a:gd name="T70" fmla="*/ 101 w 216"/>
                  <a:gd name="T71" fmla="*/ 19 h 216"/>
                  <a:gd name="T72" fmla="*/ 160 w 216"/>
                  <a:gd name="T73" fmla="*/ 56 h 216"/>
                  <a:gd name="T74" fmla="*/ 163 w 216"/>
                  <a:gd name="T75" fmla="*/ 81 h 216"/>
                  <a:gd name="T76" fmla="*/ 166 w 216"/>
                  <a:gd name="T77" fmla="*/ 74 h 216"/>
                  <a:gd name="T78" fmla="*/ 167 w 216"/>
                  <a:gd name="T79" fmla="*/ 61 h 216"/>
                  <a:gd name="T80" fmla="*/ 167 w 216"/>
                  <a:gd name="T81" fmla="*/ 37 h 216"/>
                  <a:gd name="T82" fmla="*/ 161 w 216"/>
                  <a:gd name="T83" fmla="*/ 43 h 216"/>
                  <a:gd name="T84" fmla="*/ 161 w 216"/>
                  <a:gd name="T85" fmla="*/ 5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6" h="216">
                    <a:moveTo>
                      <a:pt x="204" y="184"/>
                    </a:moveTo>
                    <a:cubicBezTo>
                      <a:pt x="204" y="183"/>
                      <a:pt x="205" y="181"/>
                      <a:pt x="205" y="179"/>
                    </a:cubicBezTo>
                    <a:cubicBezTo>
                      <a:pt x="205" y="126"/>
                      <a:pt x="161" y="84"/>
                      <a:pt x="108" y="84"/>
                    </a:cubicBezTo>
                    <a:cubicBezTo>
                      <a:pt x="55" y="84"/>
                      <a:pt x="12" y="126"/>
                      <a:pt x="12" y="179"/>
                    </a:cubicBezTo>
                    <a:cubicBezTo>
                      <a:pt x="12" y="181"/>
                      <a:pt x="12" y="183"/>
                      <a:pt x="12" y="184"/>
                    </a:cubicBezTo>
                    <a:cubicBezTo>
                      <a:pt x="5" y="186"/>
                      <a:pt x="0" y="192"/>
                      <a:pt x="0" y="199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9"/>
                      <a:pt x="7" y="216"/>
                      <a:pt x="15" y="216"/>
                    </a:cubicBezTo>
                    <a:cubicBezTo>
                      <a:pt x="201" y="216"/>
                      <a:pt x="201" y="216"/>
                      <a:pt x="201" y="216"/>
                    </a:cubicBezTo>
                    <a:cubicBezTo>
                      <a:pt x="209" y="216"/>
                      <a:pt x="216" y="209"/>
                      <a:pt x="216" y="201"/>
                    </a:cubicBezTo>
                    <a:cubicBezTo>
                      <a:pt x="216" y="199"/>
                      <a:pt x="216" y="199"/>
                      <a:pt x="216" y="199"/>
                    </a:cubicBezTo>
                    <a:cubicBezTo>
                      <a:pt x="216" y="192"/>
                      <a:pt x="211" y="186"/>
                      <a:pt x="204" y="184"/>
                    </a:cubicBezTo>
                    <a:close/>
                    <a:moveTo>
                      <a:pt x="108" y="92"/>
                    </a:moveTo>
                    <a:cubicBezTo>
                      <a:pt x="157" y="92"/>
                      <a:pt x="197" y="130"/>
                      <a:pt x="197" y="179"/>
                    </a:cubicBezTo>
                    <a:cubicBezTo>
                      <a:pt x="197" y="180"/>
                      <a:pt x="196" y="182"/>
                      <a:pt x="196" y="184"/>
                    </a:cubicBezTo>
                    <a:cubicBezTo>
                      <a:pt x="20" y="184"/>
                      <a:pt x="20" y="184"/>
                      <a:pt x="20" y="184"/>
                    </a:cubicBezTo>
                    <a:cubicBezTo>
                      <a:pt x="20" y="182"/>
                      <a:pt x="20" y="180"/>
                      <a:pt x="20" y="179"/>
                    </a:cubicBezTo>
                    <a:cubicBezTo>
                      <a:pt x="20" y="130"/>
                      <a:pt x="59" y="92"/>
                      <a:pt x="108" y="92"/>
                    </a:cubicBezTo>
                    <a:close/>
                    <a:moveTo>
                      <a:pt x="208" y="201"/>
                    </a:moveTo>
                    <a:cubicBezTo>
                      <a:pt x="208" y="204"/>
                      <a:pt x="204" y="208"/>
                      <a:pt x="200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08"/>
                      <a:pt x="8" y="204"/>
                      <a:pt x="8" y="201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5"/>
                      <a:pt x="11" y="192"/>
                      <a:pt x="15" y="192"/>
                    </a:cubicBezTo>
                    <a:cubicBezTo>
                      <a:pt x="201" y="192"/>
                      <a:pt x="201" y="192"/>
                      <a:pt x="201" y="192"/>
                    </a:cubicBezTo>
                    <a:cubicBezTo>
                      <a:pt x="205" y="192"/>
                      <a:pt x="208" y="195"/>
                      <a:pt x="208" y="199"/>
                    </a:cubicBezTo>
                    <a:lnTo>
                      <a:pt x="208" y="201"/>
                    </a:lnTo>
                    <a:close/>
                    <a:moveTo>
                      <a:pt x="44" y="175"/>
                    </a:moveTo>
                    <a:cubicBezTo>
                      <a:pt x="46" y="175"/>
                      <a:pt x="48" y="173"/>
                      <a:pt x="48" y="171"/>
                    </a:cubicBezTo>
                    <a:cubicBezTo>
                      <a:pt x="48" y="139"/>
                      <a:pt x="74" y="113"/>
                      <a:pt x="106" y="113"/>
                    </a:cubicBezTo>
                    <a:cubicBezTo>
                      <a:pt x="108" y="113"/>
                      <a:pt x="110" y="111"/>
                      <a:pt x="110" y="109"/>
                    </a:cubicBezTo>
                    <a:cubicBezTo>
                      <a:pt x="110" y="107"/>
                      <a:pt x="108" y="105"/>
                      <a:pt x="106" y="105"/>
                    </a:cubicBezTo>
                    <a:cubicBezTo>
                      <a:pt x="69" y="105"/>
                      <a:pt x="40" y="135"/>
                      <a:pt x="40" y="171"/>
                    </a:cubicBezTo>
                    <a:cubicBezTo>
                      <a:pt x="40" y="173"/>
                      <a:pt x="41" y="175"/>
                      <a:pt x="44" y="175"/>
                    </a:cubicBezTo>
                    <a:close/>
                    <a:moveTo>
                      <a:pt x="93" y="84"/>
                    </a:moveTo>
                    <a:cubicBezTo>
                      <a:pt x="95" y="84"/>
                      <a:pt x="97" y="82"/>
                      <a:pt x="97" y="80"/>
                    </a:cubicBezTo>
                    <a:cubicBezTo>
                      <a:pt x="97" y="75"/>
                      <a:pt x="102" y="71"/>
                      <a:pt x="107" y="71"/>
                    </a:cubicBezTo>
                    <a:cubicBezTo>
                      <a:pt x="109" y="71"/>
                      <a:pt x="109" y="71"/>
                      <a:pt x="109" y="71"/>
                    </a:cubicBezTo>
                    <a:cubicBezTo>
                      <a:pt x="115" y="71"/>
                      <a:pt x="119" y="75"/>
                      <a:pt x="119" y="80"/>
                    </a:cubicBezTo>
                    <a:cubicBezTo>
                      <a:pt x="119" y="82"/>
                      <a:pt x="121" y="83"/>
                      <a:pt x="124" y="83"/>
                    </a:cubicBezTo>
                    <a:cubicBezTo>
                      <a:pt x="126" y="83"/>
                      <a:pt x="128" y="82"/>
                      <a:pt x="128" y="80"/>
                    </a:cubicBezTo>
                    <a:cubicBezTo>
                      <a:pt x="128" y="71"/>
                      <a:pt x="119" y="64"/>
                      <a:pt x="109" y="64"/>
                    </a:cubicBezTo>
                    <a:cubicBezTo>
                      <a:pt x="107" y="64"/>
                      <a:pt x="107" y="64"/>
                      <a:pt x="107" y="64"/>
                    </a:cubicBezTo>
                    <a:cubicBezTo>
                      <a:pt x="97" y="64"/>
                      <a:pt x="88" y="71"/>
                      <a:pt x="88" y="80"/>
                    </a:cubicBezTo>
                    <a:cubicBezTo>
                      <a:pt x="88" y="82"/>
                      <a:pt x="90" y="84"/>
                      <a:pt x="93" y="84"/>
                    </a:cubicBezTo>
                    <a:close/>
                    <a:moveTo>
                      <a:pt x="48" y="48"/>
                    </a:moveTo>
                    <a:cubicBezTo>
                      <a:pt x="41" y="55"/>
                      <a:pt x="41" y="65"/>
                      <a:pt x="48" y="72"/>
                    </a:cubicBezTo>
                    <a:cubicBezTo>
                      <a:pt x="49" y="73"/>
                      <a:pt x="50" y="73"/>
                      <a:pt x="51" y="73"/>
                    </a:cubicBezTo>
                    <a:cubicBezTo>
                      <a:pt x="52" y="73"/>
                      <a:pt x="53" y="73"/>
                      <a:pt x="54" y="72"/>
                    </a:cubicBezTo>
                    <a:cubicBezTo>
                      <a:pt x="55" y="70"/>
                      <a:pt x="55" y="68"/>
                      <a:pt x="54" y="66"/>
                    </a:cubicBezTo>
                    <a:cubicBezTo>
                      <a:pt x="50" y="63"/>
                      <a:pt x="50" y="58"/>
                      <a:pt x="53" y="54"/>
                    </a:cubicBezTo>
                    <a:cubicBezTo>
                      <a:pt x="54" y="54"/>
                      <a:pt x="54" y="54"/>
                      <a:pt x="55" y="53"/>
                    </a:cubicBezTo>
                    <a:cubicBezTo>
                      <a:pt x="58" y="50"/>
                      <a:pt x="60" y="46"/>
                      <a:pt x="60" y="41"/>
                    </a:cubicBezTo>
                    <a:cubicBezTo>
                      <a:pt x="60" y="37"/>
                      <a:pt x="58" y="32"/>
                      <a:pt x="55" y="29"/>
                    </a:cubicBezTo>
                    <a:cubicBezTo>
                      <a:pt x="53" y="28"/>
                      <a:pt x="51" y="28"/>
                      <a:pt x="49" y="29"/>
                    </a:cubicBezTo>
                    <a:cubicBezTo>
                      <a:pt x="47" y="31"/>
                      <a:pt x="47" y="33"/>
                      <a:pt x="49" y="35"/>
                    </a:cubicBezTo>
                    <a:cubicBezTo>
                      <a:pt x="51" y="37"/>
                      <a:pt x="52" y="39"/>
                      <a:pt x="52" y="41"/>
                    </a:cubicBezTo>
                    <a:cubicBezTo>
                      <a:pt x="52" y="43"/>
                      <a:pt x="51" y="46"/>
                      <a:pt x="49" y="47"/>
                    </a:cubicBezTo>
                    <a:cubicBezTo>
                      <a:pt x="49" y="47"/>
                      <a:pt x="48" y="48"/>
                      <a:pt x="48" y="48"/>
                    </a:cubicBezTo>
                    <a:close/>
                    <a:moveTo>
                      <a:pt x="100" y="20"/>
                    </a:moveTo>
                    <a:cubicBezTo>
                      <a:pt x="93" y="27"/>
                      <a:pt x="93" y="37"/>
                      <a:pt x="100" y="44"/>
                    </a:cubicBezTo>
                    <a:cubicBezTo>
                      <a:pt x="101" y="45"/>
                      <a:pt x="102" y="45"/>
                      <a:pt x="103" y="45"/>
                    </a:cubicBezTo>
                    <a:cubicBezTo>
                      <a:pt x="104" y="45"/>
                      <a:pt x="105" y="45"/>
                      <a:pt x="106" y="44"/>
                    </a:cubicBezTo>
                    <a:cubicBezTo>
                      <a:pt x="107" y="42"/>
                      <a:pt x="107" y="40"/>
                      <a:pt x="106" y="38"/>
                    </a:cubicBezTo>
                    <a:cubicBezTo>
                      <a:pt x="102" y="35"/>
                      <a:pt x="102" y="29"/>
                      <a:pt x="105" y="26"/>
                    </a:cubicBezTo>
                    <a:cubicBezTo>
                      <a:pt x="106" y="26"/>
                      <a:pt x="106" y="26"/>
                      <a:pt x="107" y="25"/>
                    </a:cubicBezTo>
                    <a:cubicBezTo>
                      <a:pt x="110" y="22"/>
                      <a:pt x="112" y="18"/>
                      <a:pt x="112" y="13"/>
                    </a:cubicBezTo>
                    <a:cubicBezTo>
                      <a:pt x="112" y="9"/>
                      <a:pt x="110" y="4"/>
                      <a:pt x="107" y="1"/>
                    </a:cubicBezTo>
                    <a:cubicBezTo>
                      <a:pt x="105" y="0"/>
                      <a:pt x="103" y="0"/>
                      <a:pt x="101" y="1"/>
                    </a:cubicBezTo>
                    <a:cubicBezTo>
                      <a:pt x="99" y="3"/>
                      <a:pt x="99" y="5"/>
                      <a:pt x="101" y="7"/>
                    </a:cubicBezTo>
                    <a:cubicBezTo>
                      <a:pt x="103" y="9"/>
                      <a:pt x="104" y="11"/>
                      <a:pt x="104" y="13"/>
                    </a:cubicBezTo>
                    <a:cubicBezTo>
                      <a:pt x="104" y="15"/>
                      <a:pt x="103" y="17"/>
                      <a:pt x="101" y="19"/>
                    </a:cubicBezTo>
                    <a:cubicBezTo>
                      <a:pt x="101" y="19"/>
                      <a:pt x="100" y="20"/>
                      <a:pt x="100" y="20"/>
                    </a:cubicBezTo>
                    <a:close/>
                    <a:moveTo>
                      <a:pt x="160" y="56"/>
                    </a:moveTo>
                    <a:cubicBezTo>
                      <a:pt x="153" y="63"/>
                      <a:pt x="153" y="73"/>
                      <a:pt x="160" y="80"/>
                    </a:cubicBezTo>
                    <a:cubicBezTo>
                      <a:pt x="161" y="81"/>
                      <a:pt x="162" y="81"/>
                      <a:pt x="163" y="81"/>
                    </a:cubicBezTo>
                    <a:cubicBezTo>
                      <a:pt x="164" y="81"/>
                      <a:pt x="165" y="81"/>
                      <a:pt x="166" y="80"/>
                    </a:cubicBezTo>
                    <a:cubicBezTo>
                      <a:pt x="167" y="78"/>
                      <a:pt x="167" y="76"/>
                      <a:pt x="166" y="74"/>
                    </a:cubicBezTo>
                    <a:cubicBezTo>
                      <a:pt x="162" y="71"/>
                      <a:pt x="162" y="66"/>
                      <a:pt x="165" y="62"/>
                    </a:cubicBezTo>
                    <a:cubicBezTo>
                      <a:pt x="166" y="62"/>
                      <a:pt x="166" y="62"/>
                      <a:pt x="167" y="61"/>
                    </a:cubicBezTo>
                    <a:cubicBezTo>
                      <a:pt x="170" y="58"/>
                      <a:pt x="172" y="54"/>
                      <a:pt x="172" y="49"/>
                    </a:cubicBezTo>
                    <a:cubicBezTo>
                      <a:pt x="172" y="45"/>
                      <a:pt x="170" y="40"/>
                      <a:pt x="167" y="37"/>
                    </a:cubicBezTo>
                    <a:cubicBezTo>
                      <a:pt x="165" y="36"/>
                      <a:pt x="163" y="36"/>
                      <a:pt x="161" y="37"/>
                    </a:cubicBezTo>
                    <a:cubicBezTo>
                      <a:pt x="159" y="39"/>
                      <a:pt x="159" y="41"/>
                      <a:pt x="161" y="43"/>
                    </a:cubicBezTo>
                    <a:cubicBezTo>
                      <a:pt x="163" y="45"/>
                      <a:pt x="164" y="47"/>
                      <a:pt x="164" y="49"/>
                    </a:cubicBezTo>
                    <a:cubicBezTo>
                      <a:pt x="164" y="51"/>
                      <a:pt x="163" y="54"/>
                      <a:pt x="161" y="55"/>
                    </a:cubicBezTo>
                    <a:cubicBezTo>
                      <a:pt x="161" y="55"/>
                      <a:pt x="160" y="56"/>
                      <a:pt x="160" y="5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225518" y="4764896"/>
                <a:ext cx="2016646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1"/>
                    </a:solidFill>
                  </a:rPr>
                  <a:t>退出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" name="Group 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8698" y="3706"/>
              <a:ext cx="3176" cy="1204"/>
              <a:chOff x="5599724" y="2462612"/>
              <a:chExt cx="2016646" cy="764785"/>
            </a:xfrm>
          </p:grpSpPr>
          <p:sp>
            <p:nvSpPr>
              <p:cNvPr id="14" name="Freeform 39"/>
              <p:cNvSpPr>
                <a:spLocks noEditPoints="1"/>
              </p:cNvSpPr>
              <p:nvPr/>
            </p:nvSpPr>
            <p:spPr bwMode="auto">
              <a:xfrm>
                <a:off x="6454858" y="2462612"/>
                <a:ext cx="275898" cy="395113"/>
              </a:xfrm>
              <a:custGeom>
                <a:avLst/>
                <a:gdLst>
                  <a:gd name="T0" fmla="*/ 28 w 164"/>
                  <a:gd name="T1" fmla="*/ 117 h 236"/>
                  <a:gd name="T2" fmla="*/ 78 w 164"/>
                  <a:gd name="T3" fmla="*/ 87 h 236"/>
                  <a:gd name="T4" fmla="*/ 78 w 164"/>
                  <a:gd name="T5" fmla="*/ 79 h 236"/>
                  <a:gd name="T6" fmla="*/ 26 w 164"/>
                  <a:gd name="T7" fmla="*/ 117 h 236"/>
                  <a:gd name="T8" fmla="*/ 160 w 164"/>
                  <a:gd name="T9" fmla="*/ 153 h 236"/>
                  <a:gd name="T10" fmla="*/ 163 w 164"/>
                  <a:gd name="T11" fmla="*/ 127 h 236"/>
                  <a:gd name="T12" fmla="*/ 1 w 164"/>
                  <a:gd name="T13" fmla="*/ 127 h 236"/>
                  <a:gd name="T14" fmla="*/ 4 w 164"/>
                  <a:gd name="T15" fmla="*/ 153 h 236"/>
                  <a:gd name="T16" fmla="*/ 0 w 164"/>
                  <a:gd name="T17" fmla="*/ 158 h 236"/>
                  <a:gd name="T18" fmla="*/ 22 w 164"/>
                  <a:gd name="T19" fmla="*/ 236 h 236"/>
                  <a:gd name="T20" fmla="*/ 146 w 164"/>
                  <a:gd name="T21" fmla="*/ 233 h 236"/>
                  <a:gd name="T22" fmla="*/ 163 w 164"/>
                  <a:gd name="T23" fmla="*/ 154 h 236"/>
                  <a:gd name="T24" fmla="*/ 155 w 164"/>
                  <a:gd name="T25" fmla="*/ 127 h 236"/>
                  <a:gd name="T26" fmla="*/ 14 w 164"/>
                  <a:gd name="T27" fmla="*/ 153 h 236"/>
                  <a:gd name="T28" fmla="*/ 82 w 164"/>
                  <a:gd name="T29" fmla="*/ 68 h 236"/>
                  <a:gd name="T30" fmla="*/ 9 w 164"/>
                  <a:gd name="T31" fmla="*/ 161 h 236"/>
                  <a:gd name="T32" fmla="*/ 41 w 164"/>
                  <a:gd name="T33" fmla="*/ 228 h 236"/>
                  <a:gd name="T34" fmla="*/ 49 w 164"/>
                  <a:gd name="T35" fmla="*/ 228 h 236"/>
                  <a:gd name="T36" fmla="*/ 64 w 164"/>
                  <a:gd name="T37" fmla="*/ 161 h 236"/>
                  <a:gd name="T38" fmla="*/ 49 w 164"/>
                  <a:gd name="T39" fmla="*/ 228 h 236"/>
                  <a:gd name="T40" fmla="*/ 77 w 164"/>
                  <a:gd name="T41" fmla="*/ 228 h 236"/>
                  <a:gd name="T42" fmla="*/ 97 w 164"/>
                  <a:gd name="T43" fmla="*/ 161 h 236"/>
                  <a:gd name="T44" fmla="*/ 117 w 164"/>
                  <a:gd name="T45" fmla="*/ 228 h 236"/>
                  <a:gd name="T46" fmla="*/ 105 w 164"/>
                  <a:gd name="T47" fmla="*/ 161 h 236"/>
                  <a:gd name="T48" fmla="*/ 117 w 164"/>
                  <a:gd name="T49" fmla="*/ 228 h 236"/>
                  <a:gd name="T50" fmla="*/ 125 w 164"/>
                  <a:gd name="T51" fmla="*/ 228 h 236"/>
                  <a:gd name="T52" fmla="*/ 155 w 164"/>
                  <a:gd name="T53" fmla="*/ 161 h 236"/>
                  <a:gd name="T54" fmla="*/ 64 w 164"/>
                  <a:gd name="T55" fmla="*/ 38 h 236"/>
                  <a:gd name="T56" fmla="*/ 99 w 164"/>
                  <a:gd name="T57" fmla="*/ 38 h 236"/>
                  <a:gd name="T58" fmla="*/ 64 w 164"/>
                  <a:gd name="T59" fmla="*/ 38 h 236"/>
                  <a:gd name="T60" fmla="*/ 81 w 164"/>
                  <a:gd name="T61" fmla="*/ 47 h 236"/>
                  <a:gd name="T62" fmla="*/ 81 w 164"/>
                  <a:gd name="T63" fmla="*/ 28 h 236"/>
                  <a:gd name="T64" fmla="*/ 65 w 164"/>
                  <a:gd name="T65" fmla="*/ 8 h 236"/>
                  <a:gd name="T66" fmla="*/ 77 w 164"/>
                  <a:gd name="T67" fmla="*/ 17 h 236"/>
                  <a:gd name="T68" fmla="*/ 82 w 164"/>
                  <a:gd name="T69" fmla="*/ 14 h 236"/>
                  <a:gd name="T70" fmla="*/ 62 w 164"/>
                  <a:gd name="T71" fmla="*/ 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4" h="236">
                    <a:moveTo>
                      <a:pt x="26" y="117"/>
                    </a:moveTo>
                    <a:cubicBezTo>
                      <a:pt x="27" y="117"/>
                      <a:pt x="27" y="117"/>
                      <a:pt x="28" y="117"/>
                    </a:cubicBezTo>
                    <a:cubicBezTo>
                      <a:pt x="29" y="117"/>
                      <a:pt x="31" y="116"/>
                      <a:pt x="31" y="114"/>
                    </a:cubicBezTo>
                    <a:cubicBezTo>
                      <a:pt x="36" y="97"/>
                      <a:pt x="54" y="87"/>
                      <a:pt x="78" y="87"/>
                    </a:cubicBezTo>
                    <a:cubicBezTo>
                      <a:pt x="80" y="87"/>
                      <a:pt x="82" y="85"/>
                      <a:pt x="82" y="83"/>
                    </a:cubicBezTo>
                    <a:cubicBezTo>
                      <a:pt x="82" y="80"/>
                      <a:pt x="80" y="79"/>
                      <a:pt x="78" y="79"/>
                    </a:cubicBezTo>
                    <a:cubicBezTo>
                      <a:pt x="50" y="79"/>
                      <a:pt x="29" y="91"/>
                      <a:pt x="24" y="112"/>
                    </a:cubicBezTo>
                    <a:cubicBezTo>
                      <a:pt x="23" y="114"/>
                      <a:pt x="24" y="116"/>
                      <a:pt x="26" y="117"/>
                    </a:cubicBezTo>
                    <a:close/>
                    <a:moveTo>
                      <a:pt x="163" y="154"/>
                    </a:moveTo>
                    <a:cubicBezTo>
                      <a:pt x="162" y="153"/>
                      <a:pt x="161" y="153"/>
                      <a:pt x="160" y="153"/>
                    </a:cubicBezTo>
                    <a:cubicBezTo>
                      <a:pt x="158" y="153"/>
                      <a:pt x="158" y="153"/>
                      <a:pt x="158" y="153"/>
                    </a:cubicBezTo>
                    <a:cubicBezTo>
                      <a:pt x="161" y="143"/>
                      <a:pt x="163" y="136"/>
                      <a:pt x="163" y="127"/>
                    </a:cubicBezTo>
                    <a:cubicBezTo>
                      <a:pt x="163" y="86"/>
                      <a:pt x="131" y="60"/>
                      <a:pt x="82" y="60"/>
                    </a:cubicBezTo>
                    <a:cubicBezTo>
                      <a:pt x="33" y="60"/>
                      <a:pt x="1" y="86"/>
                      <a:pt x="1" y="127"/>
                    </a:cubicBezTo>
                    <a:cubicBezTo>
                      <a:pt x="1" y="136"/>
                      <a:pt x="3" y="144"/>
                      <a:pt x="6" y="153"/>
                    </a:cubicBezTo>
                    <a:cubicBezTo>
                      <a:pt x="4" y="153"/>
                      <a:pt x="4" y="153"/>
                      <a:pt x="4" y="153"/>
                    </a:cubicBezTo>
                    <a:cubicBezTo>
                      <a:pt x="3" y="153"/>
                      <a:pt x="2" y="153"/>
                      <a:pt x="1" y="154"/>
                    </a:cubicBezTo>
                    <a:cubicBezTo>
                      <a:pt x="0" y="155"/>
                      <a:pt x="0" y="156"/>
                      <a:pt x="0" y="158"/>
                    </a:cubicBezTo>
                    <a:cubicBezTo>
                      <a:pt x="18" y="233"/>
                      <a:pt x="18" y="233"/>
                      <a:pt x="18" y="233"/>
                    </a:cubicBezTo>
                    <a:cubicBezTo>
                      <a:pt x="18" y="235"/>
                      <a:pt x="20" y="236"/>
                      <a:pt x="22" y="236"/>
                    </a:cubicBezTo>
                    <a:cubicBezTo>
                      <a:pt x="142" y="236"/>
                      <a:pt x="142" y="236"/>
                      <a:pt x="142" y="236"/>
                    </a:cubicBezTo>
                    <a:cubicBezTo>
                      <a:pt x="144" y="236"/>
                      <a:pt x="146" y="235"/>
                      <a:pt x="146" y="233"/>
                    </a:cubicBezTo>
                    <a:cubicBezTo>
                      <a:pt x="164" y="158"/>
                      <a:pt x="164" y="158"/>
                      <a:pt x="164" y="158"/>
                    </a:cubicBezTo>
                    <a:cubicBezTo>
                      <a:pt x="164" y="156"/>
                      <a:pt x="164" y="155"/>
                      <a:pt x="163" y="154"/>
                    </a:cubicBezTo>
                    <a:close/>
                    <a:moveTo>
                      <a:pt x="82" y="68"/>
                    </a:moveTo>
                    <a:cubicBezTo>
                      <a:pt x="117" y="68"/>
                      <a:pt x="155" y="84"/>
                      <a:pt x="155" y="127"/>
                    </a:cubicBezTo>
                    <a:cubicBezTo>
                      <a:pt x="155" y="136"/>
                      <a:pt x="153" y="142"/>
                      <a:pt x="150" y="153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1" y="142"/>
                      <a:pt x="9" y="136"/>
                      <a:pt x="9" y="127"/>
                    </a:cubicBezTo>
                    <a:cubicBezTo>
                      <a:pt x="9" y="84"/>
                      <a:pt x="47" y="68"/>
                      <a:pt x="82" y="68"/>
                    </a:cubicBezTo>
                    <a:close/>
                    <a:moveTo>
                      <a:pt x="25" y="228"/>
                    </a:moveTo>
                    <a:cubicBezTo>
                      <a:pt x="9" y="161"/>
                      <a:pt x="9" y="161"/>
                      <a:pt x="9" y="161"/>
                    </a:cubicBezTo>
                    <a:cubicBezTo>
                      <a:pt x="33" y="161"/>
                      <a:pt x="33" y="161"/>
                      <a:pt x="33" y="161"/>
                    </a:cubicBezTo>
                    <a:cubicBezTo>
                      <a:pt x="41" y="228"/>
                      <a:pt x="41" y="228"/>
                      <a:pt x="41" y="228"/>
                    </a:cubicBezTo>
                    <a:lnTo>
                      <a:pt x="25" y="228"/>
                    </a:lnTo>
                    <a:close/>
                    <a:moveTo>
                      <a:pt x="49" y="228"/>
                    </a:moveTo>
                    <a:cubicBezTo>
                      <a:pt x="41" y="161"/>
                      <a:pt x="41" y="161"/>
                      <a:pt x="41" y="161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9" y="228"/>
                      <a:pt x="69" y="228"/>
                      <a:pt x="69" y="228"/>
                    </a:cubicBezTo>
                    <a:lnTo>
                      <a:pt x="49" y="228"/>
                    </a:lnTo>
                    <a:close/>
                    <a:moveTo>
                      <a:pt x="92" y="228"/>
                    </a:moveTo>
                    <a:cubicBezTo>
                      <a:pt x="77" y="228"/>
                      <a:pt x="77" y="228"/>
                      <a:pt x="77" y="228"/>
                    </a:cubicBezTo>
                    <a:cubicBezTo>
                      <a:pt x="72" y="161"/>
                      <a:pt x="72" y="161"/>
                      <a:pt x="72" y="161"/>
                    </a:cubicBezTo>
                    <a:cubicBezTo>
                      <a:pt x="97" y="161"/>
                      <a:pt x="97" y="161"/>
                      <a:pt x="97" y="161"/>
                    </a:cubicBezTo>
                    <a:lnTo>
                      <a:pt x="92" y="228"/>
                    </a:lnTo>
                    <a:close/>
                    <a:moveTo>
                      <a:pt x="117" y="228"/>
                    </a:moveTo>
                    <a:cubicBezTo>
                      <a:pt x="100" y="228"/>
                      <a:pt x="100" y="228"/>
                      <a:pt x="100" y="228"/>
                    </a:cubicBezTo>
                    <a:cubicBezTo>
                      <a:pt x="105" y="161"/>
                      <a:pt x="105" y="161"/>
                      <a:pt x="105" y="161"/>
                    </a:cubicBezTo>
                    <a:cubicBezTo>
                      <a:pt x="125" y="161"/>
                      <a:pt x="125" y="161"/>
                      <a:pt x="125" y="161"/>
                    </a:cubicBezTo>
                    <a:lnTo>
                      <a:pt x="117" y="228"/>
                    </a:lnTo>
                    <a:close/>
                    <a:moveTo>
                      <a:pt x="139" y="228"/>
                    </a:moveTo>
                    <a:cubicBezTo>
                      <a:pt x="125" y="228"/>
                      <a:pt x="125" y="228"/>
                      <a:pt x="125" y="228"/>
                    </a:cubicBezTo>
                    <a:cubicBezTo>
                      <a:pt x="133" y="161"/>
                      <a:pt x="133" y="161"/>
                      <a:pt x="133" y="161"/>
                    </a:cubicBezTo>
                    <a:cubicBezTo>
                      <a:pt x="155" y="161"/>
                      <a:pt x="155" y="161"/>
                      <a:pt x="155" y="161"/>
                    </a:cubicBezTo>
                    <a:lnTo>
                      <a:pt x="139" y="228"/>
                    </a:lnTo>
                    <a:close/>
                    <a:moveTo>
                      <a:pt x="64" y="38"/>
                    </a:moveTo>
                    <a:cubicBezTo>
                      <a:pt x="64" y="47"/>
                      <a:pt x="72" y="55"/>
                      <a:pt x="81" y="55"/>
                    </a:cubicBezTo>
                    <a:cubicBezTo>
                      <a:pt x="91" y="55"/>
                      <a:pt x="99" y="47"/>
                      <a:pt x="99" y="38"/>
                    </a:cubicBezTo>
                    <a:cubicBezTo>
                      <a:pt x="99" y="28"/>
                      <a:pt x="91" y="20"/>
                      <a:pt x="81" y="20"/>
                    </a:cubicBezTo>
                    <a:cubicBezTo>
                      <a:pt x="72" y="20"/>
                      <a:pt x="64" y="28"/>
                      <a:pt x="64" y="38"/>
                    </a:cubicBezTo>
                    <a:close/>
                    <a:moveTo>
                      <a:pt x="91" y="38"/>
                    </a:moveTo>
                    <a:cubicBezTo>
                      <a:pt x="91" y="43"/>
                      <a:pt x="87" y="47"/>
                      <a:pt x="81" y="47"/>
                    </a:cubicBezTo>
                    <a:cubicBezTo>
                      <a:pt x="76" y="47"/>
                      <a:pt x="72" y="43"/>
                      <a:pt x="72" y="38"/>
                    </a:cubicBezTo>
                    <a:cubicBezTo>
                      <a:pt x="72" y="32"/>
                      <a:pt x="76" y="28"/>
                      <a:pt x="81" y="28"/>
                    </a:cubicBezTo>
                    <a:cubicBezTo>
                      <a:pt x="87" y="28"/>
                      <a:pt x="91" y="32"/>
                      <a:pt x="91" y="38"/>
                    </a:cubicBezTo>
                    <a:close/>
                    <a:moveTo>
                      <a:pt x="65" y="8"/>
                    </a:moveTo>
                    <a:cubicBezTo>
                      <a:pt x="73" y="9"/>
                      <a:pt x="74" y="13"/>
                      <a:pt x="74" y="13"/>
                    </a:cubicBezTo>
                    <a:cubicBezTo>
                      <a:pt x="74" y="15"/>
                      <a:pt x="75" y="17"/>
                      <a:pt x="77" y="17"/>
                    </a:cubicBezTo>
                    <a:cubicBezTo>
                      <a:pt x="77" y="17"/>
                      <a:pt x="78" y="17"/>
                      <a:pt x="78" y="17"/>
                    </a:cubicBezTo>
                    <a:cubicBezTo>
                      <a:pt x="80" y="17"/>
                      <a:pt x="81" y="16"/>
                      <a:pt x="82" y="14"/>
                    </a:cubicBezTo>
                    <a:cubicBezTo>
                      <a:pt x="82" y="10"/>
                      <a:pt x="79" y="2"/>
                      <a:pt x="66" y="0"/>
                    </a:cubicBezTo>
                    <a:cubicBezTo>
                      <a:pt x="64" y="0"/>
                      <a:pt x="62" y="1"/>
                      <a:pt x="62" y="3"/>
                    </a:cubicBezTo>
                    <a:cubicBezTo>
                      <a:pt x="61" y="5"/>
                      <a:pt x="63" y="7"/>
                      <a:pt x="65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99724" y="2920692"/>
                <a:ext cx="2016646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1"/>
                    </a:solidFill>
                    <a:latin typeface="+mj-lt"/>
                  </a:rPr>
                  <a:t>编辑个人信息</a:t>
                </a:r>
                <a:endParaRPr lang="zh-CN" altLang="en-US" sz="1400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grpSp>
          <p:nvGrpSpPr>
            <p:cNvPr id="11" name="Group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13034" y="3767"/>
              <a:ext cx="3176" cy="1043"/>
              <a:chOff x="8225518" y="2549627"/>
              <a:chExt cx="2016646" cy="662530"/>
            </a:xfrm>
          </p:grpSpPr>
          <p:sp>
            <p:nvSpPr>
              <p:cNvPr id="16" name="Freeform 104"/>
              <p:cNvSpPr>
                <a:spLocks noEditPoints="1"/>
              </p:cNvSpPr>
              <p:nvPr/>
            </p:nvSpPr>
            <p:spPr bwMode="auto">
              <a:xfrm>
                <a:off x="9055870" y="2549627"/>
                <a:ext cx="355943" cy="355943"/>
              </a:xfrm>
              <a:custGeom>
                <a:avLst/>
                <a:gdLst>
                  <a:gd name="T0" fmla="*/ 212 w 213"/>
                  <a:gd name="T1" fmla="*/ 16 h 213"/>
                  <a:gd name="T2" fmla="*/ 207 w 213"/>
                  <a:gd name="T3" fmla="*/ 6 h 213"/>
                  <a:gd name="T4" fmla="*/ 197 w 213"/>
                  <a:gd name="T5" fmla="*/ 1 h 213"/>
                  <a:gd name="T6" fmla="*/ 186 w 213"/>
                  <a:gd name="T7" fmla="*/ 4 h 213"/>
                  <a:gd name="T8" fmla="*/ 164 w 213"/>
                  <a:gd name="T9" fmla="*/ 27 h 213"/>
                  <a:gd name="T10" fmla="*/ 154 w 213"/>
                  <a:gd name="T11" fmla="*/ 24 h 213"/>
                  <a:gd name="T12" fmla="*/ 139 w 213"/>
                  <a:gd name="T13" fmla="*/ 31 h 213"/>
                  <a:gd name="T14" fmla="*/ 30 w 213"/>
                  <a:gd name="T15" fmla="*/ 140 h 213"/>
                  <a:gd name="T16" fmla="*/ 24 w 213"/>
                  <a:gd name="T17" fmla="*/ 156 h 213"/>
                  <a:gd name="T18" fmla="*/ 27 w 213"/>
                  <a:gd name="T19" fmla="*/ 164 h 213"/>
                  <a:gd name="T20" fmla="*/ 4 w 213"/>
                  <a:gd name="T21" fmla="*/ 186 h 213"/>
                  <a:gd name="T22" fmla="*/ 1 w 213"/>
                  <a:gd name="T23" fmla="*/ 197 h 213"/>
                  <a:gd name="T24" fmla="*/ 6 w 213"/>
                  <a:gd name="T25" fmla="*/ 207 h 213"/>
                  <a:gd name="T26" fmla="*/ 16 w 213"/>
                  <a:gd name="T27" fmla="*/ 212 h 213"/>
                  <a:gd name="T28" fmla="*/ 18 w 213"/>
                  <a:gd name="T29" fmla="*/ 213 h 213"/>
                  <a:gd name="T30" fmla="*/ 27 w 213"/>
                  <a:gd name="T31" fmla="*/ 209 h 213"/>
                  <a:gd name="T32" fmla="*/ 49 w 213"/>
                  <a:gd name="T33" fmla="*/ 187 h 213"/>
                  <a:gd name="T34" fmla="*/ 59 w 213"/>
                  <a:gd name="T35" fmla="*/ 189 h 213"/>
                  <a:gd name="T36" fmla="*/ 74 w 213"/>
                  <a:gd name="T37" fmla="*/ 183 h 213"/>
                  <a:gd name="T38" fmla="*/ 182 w 213"/>
                  <a:gd name="T39" fmla="*/ 74 h 213"/>
                  <a:gd name="T40" fmla="*/ 186 w 213"/>
                  <a:gd name="T41" fmla="*/ 50 h 213"/>
                  <a:gd name="T42" fmla="*/ 209 w 213"/>
                  <a:gd name="T43" fmla="*/ 27 h 213"/>
                  <a:gd name="T44" fmla="*/ 212 w 213"/>
                  <a:gd name="T45" fmla="*/ 16 h 213"/>
                  <a:gd name="T46" fmla="*/ 21 w 213"/>
                  <a:gd name="T47" fmla="*/ 204 h 213"/>
                  <a:gd name="T48" fmla="*/ 17 w 213"/>
                  <a:gd name="T49" fmla="*/ 204 h 213"/>
                  <a:gd name="T50" fmla="*/ 12 w 213"/>
                  <a:gd name="T51" fmla="*/ 202 h 213"/>
                  <a:gd name="T52" fmla="*/ 9 w 213"/>
                  <a:gd name="T53" fmla="*/ 196 h 213"/>
                  <a:gd name="T54" fmla="*/ 10 w 213"/>
                  <a:gd name="T55" fmla="*/ 192 h 213"/>
                  <a:gd name="T56" fmla="*/ 31 w 213"/>
                  <a:gd name="T57" fmla="*/ 171 h 213"/>
                  <a:gd name="T58" fmla="*/ 32 w 213"/>
                  <a:gd name="T59" fmla="*/ 171 h 213"/>
                  <a:gd name="T60" fmla="*/ 42 w 213"/>
                  <a:gd name="T61" fmla="*/ 181 h 213"/>
                  <a:gd name="T62" fmla="*/ 43 w 213"/>
                  <a:gd name="T63" fmla="*/ 182 h 213"/>
                  <a:gd name="T64" fmla="*/ 21 w 213"/>
                  <a:gd name="T65" fmla="*/ 204 h 213"/>
                  <a:gd name="T66" fmla="*/ 177 w 213"/>
                  <a:gd name="T67" fmla="*/ 68 h 213"/>
                  <a:gd name="T68" fmla="*/ 68 w 213"/>
                  <a:gd name="T69" fmla="*/ 177 h 213"/>
                  <a:gd name="T70" fmla="*/ 59 w 213"/>
                  <a:gd name="T71" fmla="*/ 181 h 213"/>
                  <a:gd name="T72" fmla="*/ 47 w 213"/>
                  <a:gd name="T73" fmla="*/ 176 h 213"/>
                  <a:gd name="T74" fmla="*/ 38 w 213"/>
                  <a:gd name="T75" fmla="*/ 166 h 213"/>
                  <a:gd name="T76" fmla="*/ 32 w 213"/>
                  <a:gd name="T77" fmla="*/ 155 h 213"/>
                  <a:gd name="T78" fmla="*/ 36 w 213"/>
                  <a:gd name="T79" fmla="*/ 145 h 213"/>
                  <a:gd name="T80" fmla="*/ 145 w 213"/>
                  <a:gd name="T81" fmla="*/ 36 h 213"/>
                  <a:gd name="T82" fmla="*/ 154 w 213"/>
                  <a:gd name="T83" fmla="*/ 32 h 213"/>
                  <a:gd name="T84" fmla="*/ 165 w 213"/>
                  <a:gd name="T85" fmla="*/ 38 h 213"/>
                  <a:gd name="T86" fmla="*/ 175 w 213"/>
                  <a:gd name="T87" fmla="*/ 47 h 213"/>
                  <a:gd name="T88" fmla="*/ 177 w 213"/>
                  <a:gd name="T89" fmla="*/ 68 h 213"/>
                  <a:gd name="T90" fmla="*/ 203 w 213"/>
                  <a:gd name="T91" fmla="*/ 21 h 213"/>
                  <a:gd name="T92" fmla="*/ 182 w 213"/>
                  <a:gd name="T93" fmla="*/ 43 h 213"/>
                  <a:gd name="T94" fmla="*/ 181 w 213"/>
                  <a:gd name="T95" fmla="*/ 42 h 213"/>
                  <a:gd name="T96" fmla="*/ 171 w 213"/>
                  <a:gd name="T97" fmla="*/ 32 h 213"/>
                  <a:gd name="T98" fmla="*/ 170 w 213"/>
                  <a:gd name="T99" fmla="*/ 31 h 213"/>
                  <a:gd name="T100" fmla="*/ 192 w 213"/>
                  <a:gd name="T101" fmla="*/ 10 h 213"/>
                  <a:gd name="T102" fmla="*/ 196 w 213"/>
                  <a:gd name="T103" fmla="*/ 9 h 213"/>
                  <a:gd name="T104" fmla="*/ 201 w 213"/>
                  <a:gd name="T105" fmla="*/ 12 h 213"/>
                  <a:gd name="T106" fmla="*/ 204 w 213"/>
                  <a:gd name="T107" fmla="*/ 17 h 213"/>
                  <a:gd name="T108" fmla="*/ 203 w 213"/>
                  <a:gd name="T109" fmla="*/ 21 h 213"/>
                  <a:gd name="T110" fmla="*/ 148 w 213"/>
                  <a:gd name="T111" fmla="*/ 42 h 213"/>
                  <a:gd name="T112" fmla="*/ 42 w 213"/>
                  <a:gd name="T113" fmla="*/ 149 h 213"/>
                  <a:gd name="T114" fmla="*/ 42 w 213"/>
                  <a:gd name="T115" fmla="*/ 154 h 213"/>
                  <a:gd name="T116" fmla="*/ 45 w 213"/>
                  <a:gd name="T117" fmla="*/ 155 h 213"/>
                  <a:gd name="T118" fmla="*/ 48 w 213"/>
                  <a:gd name="T119" fmla="*/ 154 h 213"/>
                  <a:gd name="T120" fmla="*/ 154 w 213"/>
                  <a:gd name="T121" fmla="*/ 48 h 213"/>
                  <a:gd name="T122" fmla="*/ 154 w 213"/>
                  <a:gd name="T123" fmla="*/ 42 h 213"/>
                  <a:gd name="T124" fmla="*/ 148 w 213"/>
                  <a:gd name="T125" fmla="*/ 4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3" h="213">
                    <a:moveTo>
                      <a:pt x="212" y="16"/>
                    </a:moveTo>
                    <a:cubicBezTo>
                      <a:pt x="211" y="12"/>
                      <a:pt x="209" y="9"/>
                      <a:pt x="207" y="6"/>
                    </a:cubicBezTo>
                    <a:cubicBezTo>
                      <a:pt x="204" y="4"/>
                      <a:pt x="201" y="2"/>
                      <a:pt x="197" y="1"/>
                    </a:cubicBezTo>
                    <a:cubicBezTo>
                      <a:pt x="193" y="0"/>
                      <a:pt x="189" y="2"/>
                      <a:pt x="186" y="4"/>
                    </a:cubicBezTo>
                    <a:cubicBezTo>
                      <a:pt x="164" y="27"/>
                      <a:pt x="164" y="27"/>
                      <a:pt x="164" y="27"/>
                    </a:cubicBezTo>
                    <a:cubicBezTo>
                      <a:pt x="160" y="25"/>
                      <a:pt x="157" y="24"/>
                      <a:pt x="154" y="24"/>
                    </a:cubicBezTo>
                    <a:cubicBezTo>
                      <a:pt x="148" y="24"/>
                      <a:pt x="143" y="27"/>
                      <a:pt x="139" y="31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6" y="144"/>
                      <a:pt x="24" y="150"/>
                      <a:pt x="24" y="156"/>
                    </a:cubicBezTo>
                    <a:cubicBezTo>
                      <a:pt x="25" y="159"/>
                      <a:pt x="25" y="162"/>
                      <a:pt x="27" y="164"/>
                    </a:cubicBezTo>
                    <a:cubicBezTo>
                      <a:pt x="4" y="186"/>
                      <a:pt x="4" y="186"/>
                      <a:pt x="4" y="186"/>
                    </a:cubicBezTo>
                    <a:cubicBezTo>
                      <a:pt x="2" y="189"/>
                      <a:pt x="0" y="193"/>
                      <a:pt x="1" y="197"/>
                    </a:cubicBezTo>
                    <a:cubicBezTo>
                      <a:pt x="2" y="201"/>
                      <a:pt x="4" y="205"/>
                      <a:pt x="6" y="207"/>
                    </a:cubicBezTo>
                    <a:cubicBezTo>
                      <a:pt x="9" y="210"/>
                      <a:pt x="12" y="212"/>
                      <a:pt x="16" y="212"/>
                    </a:cubicBezTo>
                    <a:cubicBezTo>
                      <a:pt x="17" y="212"/>
                      <a:pt x="18" y="213"/>
                      <a:pt x="18" y="213"/>
                    </a:cubicBezTo>
                    <a:cubicBezTo>
                      <a:pt x="22" y="213"/>
                      <a:pt x="25" y="211"/>
                      <a:pt x="27" y="209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53" y="188"/>
                      <a:pt x="56" y="189"/>
                      <a:pt x="59" y="189"/>
                    </a:cubicBezTo>
                    <a:cubicBezTo>
                      <a:pt x="65" y="189"/>
                      <a:pt x="70" y="187"/>
                      <a:pt x="74" y="183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90" y="67"/>
                      <a:pt x="190" y="57"/>
                      <a:pt x="186" y="50"/>
                    </a:cubicBezTo>
                    <a:cubicBezTo>
                      <a:pt x="209" y="27"/>
                      <a:pt x="209" y="27"/>
                      <a:pt x="209" y="27"/>
                    </a:cubicBezTo>
                    <a:cubicBezTo>
                      <a:pt x="211" y="24"/>
                      <a:pt x="213" y="20"/>
                      <a:pt x="212" y="16"/>
                    </a:cubicBezTo>
                    <a:close/>
                    <a:moveTo>
                      <a:pt x="21" y="204"/>
                    </a:moveTo>
                    <a:cubicBezTo>
                      <a:pt x="21" y="204"/>
                      <a:pt x="19" y="205"/>
                      <a:pt x="17" y="204"/>
                    </a:cubicBezTo>
                    <a:cubicBezTo>
                      <a:pt x="15" y="204"/>
                      <a:pt x="13" y="203"/>
                      <a:pt x="12" y="202"/>
                    </a:cubicBezTo>
                    <a:cubicBezTo>
                      <a:pt x="10" y="200"/>
                      <a:pt x="9" y="198"/>
                      <a:pt x="9" y="196"/>
                    </a:cubicBezTo>
                    <a:cubicBezTo>
                      <a:pt x="9" y="194"/>
                      <a:pt x="9" y="193"/>
                      <a:pt x="10" y="192"/>
                    </a:cubicBezTo>
                    <a:cubicBezTo>
                      <a:pt x="31" y="171"/>
                      <a:pt x="31" y="171"/>
                      <a:pt x="31" y="171"/>
                    </a:cubicBezTo>
                    <a:cubicBezTo>
                      <a:pt x="31" y="171"/>
                      <a:pt x="32" y="171"/>
                      <a:pt x="32" y="17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42" y="182"/>
                      <a:pt x="42" y="182"/>
                      <a:pt x="43" y="182"/>
                    </a:cubicBezTo>
                    <a:lnTo>
                      <a:pt x="21" y="204"/>
                    </a:lnTo>
                    <a:close/>
                    <a:moveTo>
                      <a:pt x="177" y="68"/>
                    </a:moveTo>
                    <a:cubicBezTo>
                      <a:pt x="68" y="177"/>
                      <a:pt x="68" y="177"/>
                      <a:pt x="68" y="177"/>
                    </a:cubicBezTo>
                    <a:cubicBezTo>
                      <a:pt x="66" y="180"/>
                      <a:pt x="63" y="181"/>
                      <a:pt x="59" y="181"/>
                    </a:cubicBezTo>
                    <a:cubicBezTo>
                      <a:pt x="55" y="181"/>
                      <a:pt x="51" y="179"/>
                      <a:pt x="47" y="176"/>
                    </a:cubicBezTo>
                    <a:cubicBezTo>
                      <a:pt x="38" y="166"/>
                      <a:pt x="38" y="166"/>
                      <a:pt x="38" y="166"/>
                    </a:cubicBezTo>
                    <a:cubicBezTo>
                      <a:pt x="34" y="163"/>
                      <a:pt x="33" y="159"/>
                      <a:pt x="32" y="155"/>
                    </a:cubicBezTo>
                    <a:cubicBezTo>
                      <a:pt x="32" y="152"/>
                      <a:pt x="33" y="148"/>
                      <a:pt x="36" y="14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4"/>
                      <a:pt x="150" y="32"/>
                      <a:pt x="154" y="32"/>
                    </a:cubicBezTo>
                    <a:cubicBezTo>
                      <a:pt x="158" y="32"/>
                      <a:pt x="162" y="34"/>
                      <a:pt x="165" y="38"/>
                    </a:cubicBezTo>
                    <a:cubicBezTo>
                      <a:pt x="175" y="47"/>
                      <a:pt x="175" y="47"/>
                      <a:pt x="175" y="47"/>
                    </a:cubicBezTo>
                    <a:cubicBezTo>
                      <a:pt x="181" y="53"/>
                      <a:pt x="183" y="62"/>
                      <a:pt x="177" y="68"/>
                    </a:cubicBezTo>
                    <a:close/>
                    <a:moveTo>
                      <a:pt x="203" y="21"/>
                    </a:moveTo>
                    <a:cubicBezTo>
                      <a:pt x="182" y="43"/>
                      <a:pt x="182" y="43"/>
                      <a:pt x="182" y="43"/>
                    </a:cubicBezTo>
                    <a:cubicBezTo>
                      <a:pt x="181" y="42"/>
                      <a:pt x="181" y="42"/>
                      <a:pt x="181" y="42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71" y="32"/>
                      <a:pt x="171" y="32"/>
                      <a:pt x="170" y="31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192" y="9"/>
                      <a:pt x="194" y="9"/>
                      <a:pt x="196" y="9"/>
                    </a:cubicBezTo>
                    <a:cubicBezTo>
                      <a:pt x="198" y="9"/>
                      <a:pt x="200" y="10"/>
                      <a:pt x="201" y="12"/>
                    </a:cubicBezTo>
                    <a:cubicBezTo>
                      <a:pt x="203" y="13"/>
                      <a:pt x="204" y="15"/>
                      <a:pt x="204" y="17"/>
                    </a:cubicBezTo>
                    <a:cubicBezTo>
                      <a:pt x="204" y="19"/>
                      <a:pt x="204" y="21"/>
                      <a:pt x="203" y="21"/>
                    </a:cubicBezTo>
                    <a:close/>
                    <a:moveTo>
                      <a:pt x="148" y="42"/>
                    </a:moveTo>
                    <a:cubicBezTo>
                      <a:pt x="42" y="149"/>
                      <a:pt x="42" y="149"/>
                      <a:pt x="42" y="149"/>
                    </a:cubicBezTo>
                    <a:cubicBezTo>
                      <a:pt x="40" y="150"/>
                      <a:pt x="40" y="153"/>
                      <a:pt x="42" y="154"/>
                    </a:cubicBezTo>
                    <a:cubicBezTo>
                      <a:pt x="43" y="155"/>
                      <a:pt x="44" y="155"/>
                      <a:pt x="45" y="155"/>
                    </a:cubicBezTo>
                    <a:cubicBezTo>
                      <a:pt x="46" y="155"/>
                      <a:pt x="47" y="155"/>
                      <a:pt x="48" y="154"/>
                    </a:cubicBezTo>
                    <a:cubicBezTo>
                      <a:pt x="154" y="48"/>
                      <a:pt x="154" y="48"/>
                      <a:pt x="154" y="48"/>
                    </a:cubicBezTo>
                    <a:cubicBezTo>
                      <a:pt x="155" y="46"/>
                      <a:pt x="155" y="44"/>
                      <a:pt x="154" y="42"/>
                    </a:cubicBezTo>
                    <a:cubicBezTo>
                      <a:pt x="152" y="41"/>
                      <a:pt x="150" y="41"/>
                      <a:pt x="148" y="4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225518" y="2905452"/>
                <a:ext cx="2016646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accent1"/>
                    </a:solidFill>
                  </a:rPr>
                  <a:t>我的申请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" name="TextBox 39"/>
            <p:cNvSpPr txBox="1"/>
            <p:nvPr/>
          </p:nvSpPr>
          <p:spPr>
            <a:xfrm>
              <a:off x="8793" y="4980"/>
              <a:ext cx="3387" cy="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- 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昵称 性别 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- github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地址 邮箱等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39"/>
            <p:cNvSpPr txBox="1"/>
            <p:nvPr/>
          </p:nvSpPr>
          <p:spPr>
            <a:xfrm>
              <a:off x="13615" y="4911"/>
              <a:ext cx="3387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查看已申请活动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39"/>
            <p:cNvSpPr txBox="1"/>
            <p:nvPr/>
          </p:nvSpPr>
          <p:spPr>
            <a:xfrm>
              <a:off x="9352" y="7497"/>
              <a:ext cx="3387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</a:rPr>
                <a:t>查看已发起活动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30"/>
            <p:cNvSpPr txBox="1"/>
            <p:nvPr/>
          </p:nvSpPr>
          <p:spPr>
            <a:xfrm>
              <a:off x="1722129" y="2379179"/>
              <a:ext cx="3758651" cy="40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金箔水墨色块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9" name="图片占位符 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/>
          <a:srcRect/>
          <a:stretch>
            <a:fillRect/>
          </a:stretch>
        </p:blipFill>
        <p:spPr/>
      </p:pic>
      <p:sp>
        <p:nvSpPr>
          <p:cNvPr id="8" name="Freeform: Shape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12192000" cy="5108067"/>
          </a:xfrm>
          <a:custGeom>
            <a:avLst/>
            <a:gdLst>
              <a:gd name="connsiteX0" fmla="*/ 0 w 12192000"/>
              <a:gd name="connsiteY0" fmla="*/ 0 h 5108067"/>
              <a:gd name="connsiteX1" fmla="*/ 12192000 w 12192000"/>
              <a:gd name="connsiteY1" fmla="*/ 0 h 5108067"/>
              <a:gd name="connsiteX2" fmla="*/ 12192000 w 12192000"/>
              <a:gd name="connsiteY2" fmla="*/ 3672987 h 5108067"/>
              <a:gd name="connsiteX3" fmla="*/ 11915084 w 12192000"/>
              <a:gd name="connsiteY3" fmla="*/ 3755307 h 5108067"/>
              <a:gd name="connsiteX4" fmla="*/ 7344697 w 12192000"/>
              <a:gd name="connsiteY4" fmla="*/ 4866966 h 5108067"/>
              <a:gd name="connsiteX5" fmla="*/ 3628103 w 12192000"/>
              <a:gd name="connsiteY5" fmla="*/ 4159043 h 5108067"/>
              <a:gd name="connsiteX6" fmla="*/ 353961 w 12192000"/>
              <a:gd name="connsiteY6" fmla="*/ 5073443 h 5108067"/>
              <a:gd name="connsiteX7" fmla="*/ 143044 w 12192000"/>
              <a:gd name="connsiteY7" fmla="*/ 5097417 h 5108067"/>
              <a:gd name="connsiteX8" fmla="*/ 0 w 12192000"/>
              <a:gd name="connsiteY8" fmla="*/ 5108067 h 510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5108067">
                <a:moveTo>
                  <a:pt x="0" y="0"/>
                </a:moveTo>
                <a:lnTo>
                  <a:pt x="12192000" y="0"/>
                </a:lnTo>
                <a:lnTo>
                  <a:pt x="12192000" y="3672987"/>
                </a:lnTo>
                <a:lnTo>
                  <a:pt x="11915084" y="3755307"/>
                </a:lnTo>
                <a:cubicBezTo>
                  <a:pt x="10561689" y="4159044"/>
                  <a:pt x="8513507" y="4778476"/>
                  <a:pt x="7344697" y="4866966"/>
                </a:cubicBezTo>
                <a:cubicBezTo>
                  <a:pt x="5786285" y="4984953"/>
                  <a:pt x="4793226" y="4124630"/>
                  <a:pt x="3628103" y="4159043"/>
                </a:cubicBezTo>
                <a:cubicBezTo>
                  <a:pt x="2462980" y="4193456"/>
                  <a:pt x="1420761" y="4925959"/>
                  <a:pt x="353961" y="5073443"/>
                </a:cubicBezTo>
                <a:cubicBezTo>
                  <a:pt x="287286" y="5082661"/>
                  <a:pt x="216732" y="5090611"/>
                  <a:pt x="143044" y="5097417"/>
                </a:cubicBezTo>
                <a:lnTo>
                  <a:pt x="0" y="5108067"/>
                </a:lnTo>
                <a:close/>
              </a:path>
            </a:pathLst>
          </a:custGeom>
          <a:blipFill dpi="0" rotWithShape="1">
            <a:blip r:embed="rId5" cstate="screen">
              <a:alphaModFix amt="77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1" y="664979"/>
            <a:ext cx="5014116" cy="5528041"/>
          </a:xfrm>
          <a:prstGeom prst="rect">
            <a:avLst/>
          </a:prstGeom>
          <a:effectLst/>
        </p:spPr>
      </p:pic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333728" y="1615722"/>
            <a:ext cx="4367404" cy="1621531"/>
            <a:chOff x="1325473" y="988977"/>
            <a:chExt cx="4367404" cy="1621531"/>
          </a:xfrm>
        </p:grpSpPr>
        <p:sp>
          <p:nvSpPr>
            <p:cNvPr id="52" name="TextBox 51"/>
            <p:cNvSpPr txBox="1"/>
            <p:nvPr/>
          </p:nvSpPr>
          <p:spPr>
            <a:xfrm>
              <a:off x="1325473" y="988977"/>
              <a:ext cx="4367404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+mj-lt"/>
                </a:rPr>
                <a:t>APP</a:t>
              </a:r>
              <a:r>
                <a:rPr lang="zh-CN" altLang="en-US" sz="4400" b="1" dirty="0">
                  <a:solidFill>
                    <a:schemeClr val="bg1"/>
                  </a:solidFill>
                  <a:latin typeface="+mj-lt"/>
                </a:rPr>
                <a:t>功能</a:t>
              </a:r>
              <a:endParaRPr lang="zh-CN" altLang="en-US" sz="4400" b="1" dirty="0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4400" b="1" dirty="0">
                  <a:solidFill>
                    <a:schemeClr val="bg1"/>
                  </a:solidFill>
                  <a:latin typeface="+mj-lt"/>
                </a:rPr>
                <a:t>视频展示</a:t>
              </a:r>
              <a:endParaRPr lang="en-US" altLang="zh-CN" sz="4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459685" y="2610508"/>
              <a:ext cx="603250" cy="0"/>
              <a:chOff x="7150100" y="3662052"/>
              <a:chExt cx="603250" cy="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: Rounded Corners 5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1404085" y="4090492"/>
            <a:ext cx="5014116" cy="1151521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393700" dir="2700000" sx="92000" sy="92000" algn="tl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804536" y="4206749"/>
            <a:ext cx="2839591" cy="772795"/>
            <a:chOff x="1804536" y="4206749"/>
            <a:chExt cx="2839591" cy="772795"/>
          </a:xfrm>
        </p:grpSpPr>
        <p:grpSp>
          <p:nvGrpSpPr>
            <p:cNvPr id="71" name="Group 70"/>
            <p:cNvGrpSpPr/>
            <p:nvPr/>
          </p:nvGrpSpPr>
          <p:grpSpPr>
            <a:xfrm>
              <a:off x="2071107" y="4206749"/>
              <a:ext cx="2573020" cy="772795"/>
              <a:chOff x="1728921" y="4271315"/>
              <a:chExt cx="2573020" cy="772795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798135" y="4271315"/>
                <a:ext cx="1573882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DEMO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8921" y="4731690"/>
                <a:ext cx="2573020" cy="31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可能与最终成品有部分出入</a:t>
                </a:r>
                <a:endParaRPr lang="zh-CN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2" name="Freeform 30"/>
            <p:cNvSpPr>
              <a:spLocks noEditPoints="1"/>
            </p:cNvSpPr>
            <p:nvPr/>
          </p:nvSpPr>
          <p:spPr bwMode="auto">
            <a:xfrm>
              <a:off x="1804536" y="4304334"/>
              <a:ext cx="261857" cy="264293"/>
            </a:xfrm>
            <a:custGeom>
              <a:avLst/>
              <a:gdLst>
                <a:gd name="T0" fmla="*/ 127 w 218"/>
                <a:gd name="T1" fmla="*/ 46 h 220"/>
                <a:gd name="T2" fmla="*/ 109 w 218"/>
                <a:gd name="T3" fmla="*/ 34 h 220"/>
                <a:gd name="T4" fmla="*/ 112 w 218"/>
                <a:gd name="T5" fmla="*/ 64 h 220"/>
                <a:gd name="T6" fmla="*/ 125 w 218"/>
                <a:gd name="T7" fmla="*/ 57 h 220"/>
                <a:gd name="T8" fmla="*/ 114 w 218"/>
                <a:gd name="T9" fmla="*/ 56 h 220"/>
                <a:gd name="T10" fmla="*/ 111 w 218"/>
                <a:gd name="T11" fmla="*/ 42 h 220"/>
                <a:gd name="T12" fmla="*/ 119 w 218"/>
                <a:gd name="T13" fmla="*/ 47 h 220"/>
                <a:gd name="T14" fmla="*/ 126 w 218"/>
                <a:gd name="T15" fmla="*/ 89 h 220"/>
                <a:gd name="T16" fmla="*/ 120 w 218"/>
                <a:gd name="T17" fmla="*/ 99 h 220"/>
                <a:gd name="T18" fmla="*/ 130 w 218"/>
                <a:gd name="T19" fmla="*/ 106 h 220"/>
                <a:gd name="T20" fmla="*/ 126 w 218"/>
                <a:gd name="T21" fmla="*/ 89 h 220"/>
                <a:gd name="T22" fmla="*/ 40 w 218"/>
                <a:gd name="T23" fmla="*/ 115 h 220"/>
                <a:gd name="T24" fmla="*/ 47 w 218"/>
                <a:gd name="T25" fmla="*/ 128 h 220"/>
                <a:gd name="T26" fmla="*/ 54 w 218"/>
                <a:gd name="T27" fmla="*/ 124 h 220"/>
                <a:gd name="T28" fmla="*/ 45 w 218"/>
                <a:gd name="T29" fmla="*/ 111 h 220"/>
                <a:gd name="T30" fmla="*/ 79 w 218"/>
                <a:gd name="T31" fmla="*/ 104 h 220"/>
                <a:gd name="T32" fmla="*/ 90 w 218"/>
                <a:gd name="T33" fmla="*/ 124 h 220"/>
                <a:gd name="T34" fmla="*/ 103 w 218"/>
                <a:gd name="T35" fmla="*/ 108 h 220"/>
                <a:gd name="T36" fmla="*/ 91 w 218"/>
                <a:gd name="T37" fmla="*/ 116 h 220"/>
                <a:gd name="T38" fmla="*/ 86 w 218"/>
                <a:gd name="T39" fmla="*/ 108 h 220"/>
                <a:gd name="T40" fmla="*/ 90 w 218"/>
                <a:gd name="T41" fmla="*/ 106 h 220"/>
                <a:gd name="T42" fmla="*/ 91 w 218"/>
                <a:gd name="T43" fmla="*/ 116 h 220"/>
                <a:gd name="T44" fmla="*/ 157 w 218"/>
                <a:gd name="T45" fmla="*/ 128 h 220"/>
                <a:gd name="T46" fmla="*/ 160 w 218"/>
                <a:gd name="T47" fmla="*/ 156 h 220"/>
                <a:gd name="T48" fmla="*/ 172 w 218"/>
                <a:gd name="T49" fmla="*/ 149 h 220"/>
                <a:gd name="T50" fmla="*/ 166 w 218"/>
                <a:gd name="T51" fmla="*/ 145 h 220"/>
                <a:gd name="T52" fmla="*/ 155 w 218"/>
                <a:gd name="T53" fmla="*/ 143 h 220"/>
                <a:gd name="T54" fmla="*/ 160 w 218"/>
                <a:gd name="T55" fmla="*/ 136 h 220"/>
                <a:gd name="T56" fmla="*/ 166 w 218"/>
                <a:gd name="T57" fmla="*/ 145 h 220"/>
                <a:gd name="T58" fmla="*/ 131 w 218"/>
                <a:gd name="T59" fmla="*/ 0 h 220"/>
                <a:gd name="T60" fmla="*/ 24 w 218"/>
                <a:gd name="T61" fmla="*/ 54 h 220"/>
                <a:gd name="T62" fmla="*/ 22 w 218"/>
                <a:gd name="T63" fmla="*/ 180 h 220"/>
                <a:gd name="T64" fmla="*/ 65 w 218"/>
                <a:gd name="T65" fmla="*/ 206 h 220"/>
                <a:gd name="T66" fmla="*/ 93 w 218"/>
                <a:gd name="T67" fmla="*/ 206 h 220"/>
                <a:gd name="T68" fmla="*/ 101 w 218"/>
                <a:gd name="T69" fmla="*/ 180 h 220"/>
                <a:gd name="T70" fmla="*/ 115 w 218"/>
                <a:gd name="T71" fmla="*/ 204 h 220"/>
                <a:gd name="T72" fmla="*/ 129 w 218"/>
                <a:gd name="T73" fmla="*/ 180 h 220"/>
                <a:gd name="T74" fmla="*/ 133 w 218"/>
                <a:gd name="T75" fmla="*/ 1 h 220"/>
                <a:gd name="T76" fmla="*/ 121 w 218"/>
                <a:gd name="T77" fmla="*/ 190 h 220"/>
                <a:gd name="T78" fmla="*/ 109 w 218"/>
                <a:gd name="T79" fmla="*/ 190 h 220"/>
                <a:gd name="T80" fmla="*/ 85 w 218"/>
                <a:gd name="T81" fmla="*/ 172 h 220"/>
                <a:gd name="T82" fmla="*/ 79 w 218"/>
                <a:gd name="T83" fmla="*/ 212 h 220"/>
                <a:gd name="T84" fmla="*/ 73 w 218"/>
                <a:gd name="T85" fmla="*/ 172 h 220"/>
                <a:gd name="T86" fmla="*/ 31 w 218"/>
                <a:gd name="T87" fmla="*/ 59 h 220"/>
                <a:gd name="T88" fmla="*/ 206 w 218"/>
                <a:gd name="T89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20">
                  <a:moveTo>
                    <a:pt x="125" y="57"/>
                  </a:moveTo>
                  <a:cubicBezTo>
                    <a:pt x="127" y="54"/>
                    <a:pt x="128" y="50"/>
                    <a:pt x="127" y="46"/>
                  </a:cubicBezTo>
                  <a:cubicBezTo>
                    <a:pt x="125" y="39"/>
                    <a:pt x="119" y="34"/>
                    <a:pt x="112" y="34"/>
                  </a:cubicBezTo>
                  <a:cubicBezTo>
                    <a:pt x="111" y="34"/>
                    <a:pt x="110" y="34"/>
                    <a:pt x="109" y="34"/>
                  </a:cubicBezTo>
                  <a:cubicBezTo>
                    <a:pt x="101" y="36"/>
                    <a:pt x="96" y="44"/>
                    <a:pt x="98" y="52"/>
                  </a:cubicBezTo>
                  <a:cubicBezTo>
                    <a:pt x="100" y="59"/>
                    <a:pt x="106" y="64"/>
                    <a:pt x="112" y="64"/>
                  </a:cubicBezTo>
                  <a:cubicBezTo>
                    <a:pt x="113" y="64"/>
                    <a:pt x="115" y="64"/>
                    <a:pt x="116" y="63"/>
                  </a:cubicBezTo>
                  <a:cubicBezTo>
                    <a:pt x="119" y="63"/>
                    <a:pt x="123" y="60"/>
                    <a:pt x="125" y="57"/>
                  </a:cubicBezTo>
                  <a:close/>
                  <a:moveTo>
                    <a:pt x="118" y="53"/>
                  </a:moveTo>
                  <a:cubicBezTo>
                    <a:pt x="117" y="54"/>
                    <a:pt x="116" y="55"/>
                    <a:pt x="114" y="56"/>
                  </a:cubicBezTo>
                  <a:cubicBezTo>
                    <a:pt x="110" y="56"/>
                    <a:pt x="107" y="54"/>
                    <a:pt x="106" y="50"/>
                  </a:cubicBezTo>
                  <a:cubicBezTo>
                    <a:pt x="105" y="47"/>
                    <a:pt x="107" y="43"/>
                    <a:pt x="111" y="42"/>
                  </a:cubicBezTo>
                  <a:cubicBezTo>
                    <a:pt x="111" y="42"/>
                    <a:pt x="112" y="42"/>
                    <a:pt x="112" y="42"/>
                  </a:cubicBezTo>
                  <a:cubicBezTo>
                    <a:pt x="116" y="42"/>
                    <a:pt x="118" y="44"/>
                    <a:pt x="119" y="47"/>
                  </a:cubicBezTo>
                  <a:cubicBezTo>
                    <a:pt x="119" y="49"/>
                    <a:pt x="119" y="51"/>
                    <a:pt x="118" y="53"/>
                  </a:cubicBezTo>
                  <a:close/>
                  <a:moveTo>
                    <a:pt x="126" y="89"/>
                  </a:moveTo>
                  <a:cubicBezTo>
                    <a:pt x="124" y="90"/>
                    <a:pt x="122" y="91"/>
                    <a:pt x="121" y="93"/>
                  </a:cubicBezTo>
                  <a:cubicBezTo>
                    <a:pt x="120" y="95"/>
                    <a:pt x="120" y="97"/>
                    <a:pt x="120" y="99"/>
                  </a:cubicBezTo>
                  <a:cubicBezTo>
                    <a:pt x="121" y="103"/>
                    <a:pt x="124" y="106"/>
                    <a:pt x="128" y="106"/>
                  </a:cubicBezTo>
                  <a:cubicBezTo>
                    <a:pt x="129" y="106"/>
                    <a:pt x="129" y="106"/>
                    <a:pt x="130" y="106"/>
                  </a:cubicBezTo>
                  <a:cubicBezTo>
                    <a:pt x="134" y="105"/>
                    <a:pt x="137" y="100"/>
                    <a:pt x="136" y="95"/>
                  </a:cubicBezTo>
                  <a:cubicBezTo>
                    <a:pt x="135" y="91"/>
                    <a:pt x="131" y="88"/>
                    <a:pt x="126" y="89"/>
                  </a:cubicBezTo>
                  <a:close/>
                  <a:moveTo>
                    <a:pt x="45" y="111"/>
                  </a:moveTo>
                  <a:cubicBezTo>
                    <a:pt x="43" y="112"/>
                    <a:pt x="41" y="113"/>
                    <a:pt x="40" y="115"/>
                  </a:cubicBezTo>
                  <a:cubicBezTo>
                    <a:pt x="39" y="117"/>
                    <a:pt x="38" y="119"/>
                    <a:pt x="39" y="121"/>
                  </a:cubicBezTo>
                  <a:cubicBezTo>
                    <a:pt x="40" y="125"/>
                    <a:pt x="43" y="128"/>
                    <a:pt x="47" y="128"/>
                  </a:cubicBezTo>
                  <a:cubicBezTo>
                    <a:pt x="47" y="128"/>
                    <a:pt x="48" y="128"/>
                    <a:pt x="49" y="128"/>
                  </a:cubicBezTo>
                  <a:cubicBezTo>
                    <a:pt x="51" y="127"/>
                    <a:pt x="53" y="126"/>
                    <a:pt x="54" y="124"/>
                  </a:cubicBezTo>
                  <a:cubicBezTo>
                    <a:pt x="55" y="122"/>
                    <a:pt x="55" y="120"/>
                    <a:pt x="55" y="118"/>
                  </a:cubicBezTo>
                  <a:cubicBezTo>
                    <a:pt x="54" y="113"/>
                    <a:pt x="49" y="110"/>
                    <a:pt x="45" y="111"/>
                  </a:cubicBezTo>
                  <a:close/>
                  <a:moveTo>
                    <a:pt x="87" y="98"/>
                  </a:moveTo>
                  <a:cubicBezTo>
                    <a:pt x="84" y="99"/>
                    <a:pt x="81" y="101"/>
                    <a:pt x="79" y="104"/>
                  </a:cubicBezTo>
                  <a:cubicBezTo>
                    <a:pt x="77" y="107"/>
                    <a:pt x="76" y="110"/>
                    <a:pt x="77" y="114"/>
                  </a:cubicBezTo>
                  <a:cubicBezTo>
                    <a:pt x="79" y="120"/>
                    <a:pt x="84" y="124"/>
                    <a:pt x="90" y="124"/>
                  </a:cubicBezTo>
                  <a:cubicBezTo>
                    <a:pt x="91" y="124"/>
                    <a:pt x="92" y="124"/>
                    <a:pt x="93" y="124"/>
                  </a:cubicBezTo>
                  <a:cubicBezTo>
                    <a:pt x="100" y="122"/>
                    <a:pt x="104" y="115"/>
                    <a:pt x="103" y="108"/>
                  </a:cubicBezTo>
                  <a:cubicBezTo>
                    <a:pt x="101" y="101"/>
                    <a:pt x="94" y="96"/>
                    <a:pt x="87" y="98"/>
                  </a:cubicBezTo>
                  <a:close/>
                  <a:moveTo>
                    <a:pt x="91" y="116"/>
                  </a:moveTo>
                  <a:cubicBezTo>
                    <a:pt x="88" y="116"/>
                    <a:pt x="86" y="115"/>
                    <a:pt x="85" y="112"/>
                  </a:cubicBezTo>
                  <a:cubicBezTo>
                    <a:pt x="85" y="111"/>
                    <a:pt x="85" y="109"/>
                    <a:pt x="86" y="108"/>
                  </a:cubicBezTo>
                  <a:cubicBezTo>
                    <a:pt x="86" y="107"/>
                    <a:pt x="88" y="106"/>
                    <a:pt x="89" y="106"/>
                  </a:cubicBezTo>
                  <a:cubicBezTo>
                    <a:pt x="89" y="106"/>
                    <a:pt x="90" y="106"/>
                    <a:pt x="90" y="106"/>
                  </a:cubicBezTo>
                  <a:cubicBezTo>
                    <a:pt x="92" y="106"/>
                    <a:pt x="94" y="107"/>
                    <a:pt x="95" y="110"/>
                  </a:cubicBezTo>
                  <a:cubicBezTo>
                    <a:pt x="96" y="112"/>
                    <a:pt x="94" y="115"/>
                    <a:pt x="91" y="116"/>
                  </a:cubicBezTo>
                  <a:close/>
                  <a:moveTo>
                    <a:pt x="174" y="139"/>
                  </a:moveTo>
                  <a:cubicBezTo>
                    <a:pt x="173" y="131"/>
                    <a:pt x="165" y="126"/>
                    <a:pt x="157" y="128"/>
                  </a:cubicBezTo>
                  <a:cubicBezTo>
                    <a:pt x="150" y="129"/>
                    <a:pt x="145" y="137"/>
                    <a:pt x="147" y="145"/>
                  </a:cubicBezTo>
                  <a:cubicBezTo>
                    <a:pt x="148" y="151"/>
                    <a:pt x="154" y="156"/>
                    <a:pt x="160" y="156"/>
                  </a:cubicBezTo>
                  <a:cubicBezTo>
                    <a:pt x="161" y="156"/>
                    <a:pt x="162" y="156"/>
                    <a:pt x="163" y="156"/>
                  </a:cubicBezTo>
                  <a:cubicBezTo>
                    <a:pt x="167" y="155"/>
                    <a:pt x="170" y="153"/>
                    <a:pt x="172" y="149"/>
                  </a:cubicBezTo>
                  <a:cubicBezTo>
                    <a:pt x="174" y="146"/>
                    <a:pt x="175" y="142"/>
                    <a:pt x="174" y="139"/>
                  </a:cubicBezTo>
                  <a:close/>
                  <a:moveTo>
                    <a:pt x="166" y="145"/>
                  </a:moveTo>
                  <a:cubicBezTo>
                    <a:pt x="165" y="146"/>
                    <a:pt x="163" y="147"/>
                    <a:pt x="162" y="148"/>
                  </a:cubicBezTo>
                  <a:cubicBezTo>
                    <a:pt x="159" y="148"/>
                    <a:pt x="155" y="146"/>
                    <a:pt x="155" y="143"/>
                  </a:cubicBezTo>
                  <a:cubicBezTo>
                    <a:pt x="154" y="140"/>
                    <a:pt x="156" y="136"/>
                    <a:pt x="159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3" y="136"/>
                    <a:pt x="166" y="138"/>
                    <a:pt x="166" y="140"/>
                  </a:cubicBezTo>
                  <a:cubicBezTo>
                    <a:pt x="167" y="142"/>
                    <a:pt x="166" y="144"/>
                    <a:pt x="166" y="145"/>
                  </a:cubicBezTo>
                  <a:close/>
                  <a:moveTo>
                    <a:pt x="133" y="1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29" y="0"/>
                    <a:pt x="126" y="0"/>
                    <a:pt x="124" y="0"/>
                  </a:cubicBezTo>
                  <a:cubicBezTo>
                    <a:pt x="82" y="0"/>
                    <a:pt x="46" y="20"/>
                    <a:pt x="24" y="54"/>
                  </a:cubicBezTo>
                  <a:cubicBezTo>
                    <a:pt x="1" y="91"/>
                    <a:pt x="0" y="138"/>
                    <a:pt x="21" y="178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14"/>
                    <a:pt x="71" y="220"/>
                    <a:pt x="79" y="220"/>
                  </a:cubicBezTo>
                  <a:cubicBezTo>
                    <a:pt x="87" y="220"/>
                    <a:pt x="93" y="214"/>
                    <a:pt x="93" y="20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101" y="197"/>
                    <a:pt x="107" y="204"/>
                    <a:pt x="115" y="204"/>
                  </a:cubicBezTo>
                  <a:cubicBezTo>
                    <a:pt x="123" y="204"/>
                    <a:pt x="129" y="197"/>
                    <a:pt x="129" y="19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218" y="180"/>
                    <a:pt x="218" y="180"/>
                    <a:pt x="218" y="180"/>
                  </a:cubicBezTo>
                  <a:lnTo>
                    <a:pt x="133" y="1"/>
                  </a:lnTo>
                  <a:close/>
                  <a:moveTo>
                    <a:pt x="121" y="172"/>
                  </a:moveTo>
                  <a:cubicBezTo>
                    <a:pt x="121" y="190"/>
                    <a:pt x="121" y="190"/>
                    <a:pt x="121" y="190"/>
                  </a:cubicBezTo>
                  <a:cubicBezTo>
                    <a:pt x="121" y="193"/>
                    <a:pt x="118" y="196"/>
                    <a:pt x="115" y="196"/>
                  </a:cubicBezTo>
                  <a:cubicBezTo>
                    <a:pt x="112" y="196"/>
                    <a:pt x="109" y="193"/>
                    <a:pt x="109" y="190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5" y="209"/>
                    <a:pt x="82" y="212"/>
                    <a:pt x="79" y="212"/>
                  </a:cubicBezTo>
                  <a:cubicBezTo>
                    <a:pt x="76" y="212"/>
                    <a:pt x="73" y="209"/>
                    <a:pt x="73" y="206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8" y="136"/>
                    <a:pt x="10" y="92"/>
                    <a:pt x="31" y="59"/>
                  </a:cubicBezTo>
                  <a:cubicBezTo>
                    <a:pt x="52" y="26"/>
                    <a:pt x="88" y="7"/>
                    <a:pt x="129" y="9"/>
                  </a:cubicBezTo>
                  <a:cubicBezTo>
                    <a:pt x="206" y="172"/>
                    <a:pt x="206" y="172"/>
                    <a:pt x="206" y="172"/>
                  </a:cubicBezTo>
                  <a:lnTo>
                    <a:pt x="121" y="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5" name="图片占位符 1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screen"/>
          <a:srcRect/>
          <a:stretch>
            <a:fillRect/>
          </a:stretch>
        </p:blipFill>
        <p:spPr/>
      </p:pic>
      <p:pic>
        <p:nvPicPr>
          <p:cNvPr id="17" name="图片占位符 1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2"/>
          </p:nvPr>
        </p:nvPicPr>
        <p:blipFill>
          <a:blip r:embed="rId8" cstate="screen"/>
          <a:srcRect/>
          <a:stretch>
            <a:fillRect/>
          </a:stretch>
        </p:blipFill>
        <p:spPr/>
      </p:pic>
      <p:sp>
        <p:nvSpPr>
          <p:cNvPr id="18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5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382253" y="5280641"/>
            <a:ext cx="16555453" cy="24688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8792444" y="1444112"/>
            <a:ext cx="4539978" cy="4186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383633" y="1846374"/>
            <a:ext cx="4539978" cy="418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-1046749" y="-4090737"/>
            <a:ext cx="14522422" cy="76280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2326020" y="-2224715"/>
            <a:ext cx="7776885" cy="11471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3867051" y="-1358079"/>
            <a:ext cx="8611737" cy="43167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376842" y="2577360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主要架构</a:t>
            </a:r>
            <a:endParaRPr lang="zh-CN" altLang="en-US" sz="80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61769" y="3899548"/>
            <a:ext cx="2635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</a:rPr>
              <a:t>Part 3</a:t>
            </a:r>
            <a:endParaRPr lang="en-US" altLang="zh-CN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5231004" y="3840950"/>
            <a:ext cx="2538290" cy="586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830569" y="4857526"/>
            <a:ext cx="1297941" cy="1010209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73768" y="736713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4644188" y="468847"/>
            <a:ext cx="2903622" cy="582015"/>
            <a:chOff x="1459832" y="2326104"/>
            <a:chExt cx="4283242" cy="51334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673768" y="3717525"/>
            <a:ext cx="4412343" cy="2438400"/>
          </a:xfrm>
        </p:spPr>
      </p:pic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82040" y="1453515"/>
            <a:ext cx="4004310" cy="981710"/>
            <a:chOff x="1091273" y="1051665"/>
            <a:chExt cx="4004187" cy="1578689"/>
          </a:xfrm>
        </p:grpSpPr>
        <p:sp>
          <p:nvSpPr>
            <p:cNvPr id="30" name="TextBox 29"/>
            <p:cNvSpPr txBox="1"/>
            <p:nvPr/>
          </p:nvSpPr>
          <p:spPr>
            <a:xfrm>
              <a:off x="1091273" y="1051665"/>
              <a:ext cx="4004187" cy="123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+mj-lt"/>
                </a:rPr>
                <a:t>项目总览</a:t>
              </a:r>
              <a:endParaRPr lang="zh-CN" altLang="en-US" sz="4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26469" y="2630354"/>
              <a:ext cx="603250" cy="0"/>
              <a:chOff x="7150100" y="3662052"/>
              <a:chExt cx="603250" cy="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873147" y="719568"/>
            <a:ext cx="3645083" cy="2761427"/>
          </a:xfr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856046" y="1235075"/>
            <a:ext cx="3017808" cy="423989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l="707" t="-2040" r="-707" b="2040"/>
          <a:stretch>
            <a:fillRect/>
          </a:stretch>
        </p:blipFill>
        <p:spPr>
          <a:xfrm>
            <a:off x="8063101" y="3412901"/>
            <a:ext cx="2964437" cy="2583404"/>
          </a:xfrm>
          <a:prstGeom prst="round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screen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4267200" y="0"/>
            <a:ext cx="7924800" cy="6858000"/>
          </a:xfrm>
        </p:spPr>
      </p:pic>
      <p:sp>
        <p:nvSpPr>
          <p:cNvPr id="11" name="Rectangl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4267200" y="4698242"/>
            <a:ext cx="7924800" cy="2159755"/>
          </a:xfrm>
          <a:prstGeom prst="rect">
            <a:avLst/>
          </a:prstGeom>
          <a:blipFill>
            <a:blip r:embed="rId3" cstate="screen">
              <a:alphaModFix amt="80000"/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73447" y="1326018"/>
            <a:ext cx="4253230" cy="1340485"/>
            <a:chOff x="1058123" y="2339340"/>
            <a:chExt cx="4253230" cy="1340485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1058123" y="2339340"/>
              <a:ext cx="4253230" cy="1340485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248806" y="2505450"/>
              <a:ext cx="3206253" cy="1019183"/>
              <a:chOff x="1256955" y="2444430"/>
              <a:chExt cx="3206253" cy="101918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256955" y="2444430"/>
                <a:ext cx="178121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CircleImageView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56955" y="2707963"/>
                <a:ext cx="3206253" cy="755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 smtClean="0">
                    <a:sym typeface="+mn-ea"/>
                    <a:hlinkClick r:id="rId4"/>
                  </a:rPr>
                  <a:t>https://github.com/hdodenhof/CircleImageView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sym typeface="+mn-ea"/>
                  <a:hlinkClick r:id="rId4"/>
                </a:endParaRPr>
              </a:p>
            </p:txBody>
          </p:sp>
        </p:grpSp>
      </p:grpSp>
      <p:grpSp>
        <p:nvGrpSpPr>
          <p:cNvPr id="27" name="Group 2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73625" y="4535805"/>
            <a:ext cx="4253230" cy="1340485"/>
            <a:chOff x="1058123" y="2339340"/>
            <a:chExt cx="3587619" cy="1340646"/>
          </a:xfrm>
        </p:grpSpPr>
        <p:sp>
          <p:nvSpPr>
            <p:cNvPr id="28" name="Rectangle: Rounded Corners 27"/>
            <p:cNvSpPr/>
            <p:nvPr/>
          </p:nvSpPr>
          <p:spPr>
            <a:xfrm>
              <a:off x="1058123" y="2339340"/>
              <a:ext cx="3587619" cy="134064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8806" y="2505450"/>
              <a:ext cx="3206253" cy="1019274"/>
              <a:chOff x="1256955" y="2444430"/>
              <a:chExt cx="3206253" cy="1019274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256955" y="2444430"/>
                <a:ext cx="2182674" cy="368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CircluarProcessButton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56955" y="2707963"/>
                <a:ext cx="3206253" cy="75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zh-CN" dirty="0" smtClean="0">
                    <a:solidFill>
                      <a:srgbClr val="4183C4"/>
                    </a:solidFill>
                    <a:latin typeface="Arial" panose="020B0604020202020204" pitchFamily="34" charset="0"/>
                    <a:ea typeface="Open Sans" panose="020B0606030504020204"/>
                    <a:sym typeface="+mn-ea"/>
                    <a:hlinkClick r:id="rId5"/>
                  </a:rPr>
                  <a:t>https</a:t>
                </a:r>
                <a:r>
                  <a:rPr lang="zh-CN" altLang="zh-CN" dirty="0">
                    <a:solidFill>
                      <a:srgbClr val="4183C4"/>
                    </a:solidFill>
                    <a:latin typeface="Arial" panose="020B0604020202020204" pitchFamily="34" charset="0"/>
                    <a:ea typeface="Open Sans" panose="020B0606030504020204"/>
                    <a:sym typeface="+mn-ea"/>
                    <a:hlinkClick r:id="rId5"/>
                  </a:rPr>
                  <a:t>://github.com/dmytrodanylyk/circular-progress-button</a:t>
                </a:r>
                <a:r>
                  <a:rPr lang="zh-CN" altLang="zh-CN" sz="1200" dirty="0" smtClean="0">
                    <a:ln>
                      <a:noFill/>
                    </a:ln>
                    <a:effectLst/>
                    <a:latin typeface="Arial" panose="020B0604020202020204" pitchFamily="34" charset="0"/>
                    <a:sym typeface="+mn-ea"/>
                  </a:rPr>
                  <a:t> 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20" name="Group 1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72990" y="3011806"/>
            <a:ext cx="4253865" cy="1301115"/>
            <a:chOff x="1058123" y="2339340"/>
            <a:chExt cx="3587619" cy="1340646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1058123" y="2339340"/>
              <a:ext cx="3587619" cy="1340646"/>
            </a:xfrm>
            <a:prstGeom prst="roundRect">
              <a:avLst>
                <a:gd name="adj" fmla="val 7060"/>
              </a:avLst>
            </a:prstGeom>
            <a:solidFill>
              <a:srgbClr val="354964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9326" y="2616143"/>
              <a:ext cx="3206253" cy="780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 smtClean="0">
                  <a:solidFill>
                    <a:schemeClr val="bg1"/>
                  </a:solidFill>
                  <a:sym typeface="+mn-ea"/>
                </a:rPr>
                <a:t>Public class </a:t>
              </a:r>
              <a:r>
                <a:rPr lang="en-US" altLang="zh-CN" dirty="0" err="1" smtClean="0">
                  <a:solidFill>
                    <a:schemeClr val="bg1"/>
                  </a:solidFill>
                  <a:sym typeface="+mn-ea"/>
                </a:rPr>
                <a:t>ViewPagerAdapter</a:t>
              </a:r>
              <a:r>
                <a:rPr lang="en-US" altLang="zh-CN" dirty="0" smtClean="0">
                  <a:solidFill>
                    <a:schemeClr val="bg1"/>
                  </a:solidFill>
                  <a:sym typeface="+mn-ea"/>
                </a:rPr>
                <a:t> extends </a:t>
              </a:r>
              <a:r>
                <a:rPr lang="en-US" altLang="zh-CN" dirty="0" err="1" smtClean="0">
                  <a:solidFill>
                    <a:schemeClr val="bg1"/>
                  </a:solidFill>
                  <a:sym typeface="+mn-ea"/>
                </a:rPr>
                <a:t>PagerAdapter</a:t>
              </a:r>
              <a:endParaRPr lang="en-US" altLang="zh-CN" dirty="0" smtClean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42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910" y="73660"/>
            <a:ext cx="3261360" cy="1169035"/>
          </a:xfrm>
        </p:spPr>
        <p:txBody>
          <a:bodyPr/>
          <a:lstStyle/>
          <a:p>
            <a:r>
              <a:rPr lang="zh-CN" altLang="en-US" sz="36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  <a:sym typeface="+mn-ea"/>
              </a:rPr>
              <a:t>控件的使用</a:t>
            </a:r>
            <a:endParaRPr lang="zh-CN" altLang="en-US" sz="3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30" y="1169035"/>
            <a:ext cx="2785745" cy="1497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377" y="4964788"/>
            <a:ext cx="2381250" cy="80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" y="2833027"/>
            <a:ext cx="2746935" cy="1702778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673735" y="719455"/>
            <a:ext cx="10871835" cy="5989955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9" name="文本框 78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6" name="Group 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766625" y="1298036"/>
            <a:ext cx="4439631" cy="923330"/>
            <a:chOff x="6904420" y="1308196"/>
            <a:chExt cx="4439631" cy="923330"/>
          </a:xfrm>
        </p:grpSpPr>
        <p:grpSp>
          <p:nvGrpSpPr>
            <p:cNvPr id="4" name="Group 3"/>
            <p:cNvGrpSpPr/>
            <p:nvPr/>
          </p:nvGrpSpPr>
          <p:grpSpPr>
            <a:xfrm>
              <a:off x="6904420" y="1618431"/>
              <a:ext cx="1487745" cy="577564"/>
              <a:chOff x="7522538" y="2483381"/>
              <a:chExt cx="1900862" cy="121732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7522538" y="2483381"/>
                <a:ext cx="1208565" cy="1217327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731103" y="2502060"/>
                <a:ext cx="692297" cy="1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8061005" y="1308196"/>
              <a:ext cx="32830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MainActivity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有两个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fragment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一个是首页</a:t>
              </a:r>
              <a:endParaRPr lang="en-US" altLang="zh-CN" dirty="0" smtClean="0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一个是收藏</a:t>
              </a:r>
              <a:endPara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endParaRPr>
            </a:p>
          </p:txBody>
        </p:sp>
      </p:grpSp>
      <p:grpSp>
        <p:nvGrpSpPr>
          <p:cNvPr id="5" name="Group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442953" y="2878289"/>
            <a:ext cx="3763869" cy="921953"/>
            <a:chOff x="7443588" y="2212174"/>
            <a:chExt cx="3763869" cy="921953"/>
          </a:xfrm>
        </p:grpSpPr>
        <p:grpSp>
          <p:nvGrpSpPr>
            <p:cNvPr id="7" name="Group 6"/>
            <p:cNvGrpSpPr/>
            <p:nvPr/>
          </p:nvGrpSpPr>
          <p:grpSpPr>
            <a:xfrm>
              <a:off x="7443588" y="2556563"/>
              <a:ext cx="1487745" cy="577564"/>
              <a:chOff x="7522538" y="2483381"/>
              <a:chExt cx="1900862" cy="1217327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7522538" y="2483381"/>
                <a:ext cx="1208565" cy="1217327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731103" y="2502060"/>
                <a:ext cx="692297" cy="1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>
              <a:off x="7923845" y="2212174"/>
              <a:ext cx="3283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lt"/>
                  <a:cs typeface="+mj-lt"/>
                  <a:sym typeface="+mn-ea"/>
                </a:rPr>
                <a:t>这里不是通过替代的方式，而是有两个两个</a:t>
              </a:r>
              <a:r>
                <a:rPr lang="en-US" altLang="zh-CN" dirty="0" smtClean="0">
                  <a:solidFill>
                    <a:schemeClr val="bg1"/>
                  </a:solidFill>
                  <a:latin typeface="+mj-lt"/>
                  <a:ea typeface="+mj-lt"/>
                  <a:cs typeface="+mj-lt"/>
                  <a:sym typeface="+mn-ea"/>
                </a:rPr>
                <a:t>fragment</a:t>
              </a:r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lt"/>
                  <a:cs typeface="+mj-lt"/>
                  <a:sym typeface="+mn-ea"/>
                </a:rPr>
                <a:t>实例</a:t>
              </a:r>
              <a:endParaRPr lang="zh-CN" altLang="en-US" dirty="0" smtClean="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endParaRPr>
            </a:p>
          </p:txBody>
        </p:sp>
      </p:grpSp>
      <p:grpSp>
        <p:nvGrpSpPr>
          <p:cNvPr id="8" name="Group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306113" y="4090545"/>
            <a:ext cx="4259580" cy="1316355"/>
            <a:chOff x="7306113" y="4090545"/>
            <a:chExt cx="4259580" cy="1316355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7306113" y="4090545"/>
              <a:ext cx="1487745" cy="577564"/>
              <a:chOff x="7522538" y="2483381"/>
              <a:chExt cx="1900862" cy="1217327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7522538" y="2483381"/>
                <a:ext cx="1208565" cy="1217327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8731103" y="2502060"/>
                <a:ext cx="692297" cy="1"/>
              </a:xfrm>
              <a:prstGeom prst="line">
                <a:avLst/>
              </a:prstGeom>
              <a:ln w="19050">
                <a:solidFill>
                  <a:srgbClr val="444C73"/>
                </a:solidFill>
                <a:prstDash val="dash"/>
                <a:headEnd type="diamond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>
            <a:xfrm>
              <a:off x="7923210" y="4208020"/>
              <a:ext cx="3642483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通过点击按钮（继承自</a:t>
              </a:r>
              <a:r>
                <a:rPr lang="en-US" altLang="zh-CN" dirty="0" err="1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View.onClickListener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）调用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transaction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的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show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方法</a:t>
              </a:r>
              <a:endParaRPr lang="en-US" altLang="zh-CN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显示其中一个</a:t>
              </a:r>
              <a:endPara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46457" y="997954"/>
            <a:ext cx="4709795" cy="1050077"/>
            <a:chOff x="746457" y="2191119"/>
            <a:chExt cx="4709795" cy="1050077"/>
          </a:xfrm>
        </p:grpSpPr>
        <p:sp>
          <p:nvSpPr>
            <p:cNvPr id="68" name="TextBox 67"/>
            <p:cNvSpPr txBox="1"/>
            <p:nvPr/>
          </p:nvSpPr>
          <p:spPr>
            <a:xfrm>
              <a:off x="746457" y="2191119"/>
              <a:ext cx="470979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主页跳转功能实现</a:t>
              </a:r>
              <a:endParaRPr lang="zh-CN" altLang="en-US" sz="4400" b="1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881653" y="3241196"/>
              <a:ext cx="603250" cy="0"/>
              <a:chOff x="7150100" y="3662052"/>
              <a:chExt cx="603250" cy="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913255"/>
            <a:ext cx="6406515" cy="4394200"/>
          </a:xfrm>
        </p:spPr>
      </p:pic>
      <p:pic>
        <p:nvPicPr>
          <p:cNvPr id="3" name="内容占位符 10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" y="1913255"/>
            <a:ext cx="6406515" cy="4394200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74370" y="719455"/>
            <a:ext cx="11255375" cy="5692775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28" name="图片占位符 2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1401763" y="1919288"/>
            <a:ext cx="3860800" cy="3862387"/>
          </a:xfrm>
        </p:spPr>
      </p:pic>
      <p:sp>
        <p:nvSpPr>
          <p:cNvPr id="46" name="Freeform: Shape 4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6694993" y="1731067"/>
            <a:ext cx="5497007" cy="5126934"/>
          </a:xfrm>
          <a:custGeom>
            <a:avLst/>
            <a:gdLst>
              <a:gd name="connsiteX0" fmla="*/ 4050301 w 5497007"/>
              <a:gd name="connsiteY0" fmla="*/ 0 h 5126934"/>
              <a:gd name="connsiteX1" fmla="*/ 5442930 w 5497007"/>
              <a:gd name="connsiteY1" fmla="*/ 245771 h 5126934"/>
              <a:gd name="connsiteX2" fmla="*/ 5497007 w 5497007"/>
              <a:gd name="connsiteY2" fmla="*/ 267093 h 5126934"/>
              <a:gd name="connsiteX3" fmla="*/ 5497007 w 5497007"/>
              <a:gd name="connsiteY3" fmla="*/ 2751634 h 5126934"/>
              <a:gd name="connsiteX4" fmla="*/ 5426522 w 5497007"/>
              <a:gd name="connsiteY4" fmla="*/ 2674081 h 5126934"/>
              <a:gd name="connsiteX5" fmla="*/ 4050301 w 5497007"/>
              <a:gd name="connsiteY5" fmla="*/ 2104031 h 5126934"/>
              <a:gd name="connsiteX6" fmla="*/ 2104031 w 5497007"/>
              <a:gd name="connsiteY6" fmla="*/ 4050301 h 5126934"/>
              <a:gd name="connsiteX7" fmla="*/ 2338936 w 5497007"/>
              <a:gd name="connsiteY7" fmla="*/ 4978009 h 5126934"/>
              <a:gd name="connsiteX8" fmla="*/ 2429410 w 5497007"/>
              <a:gd name="connsiteY8" fmla="*/ 5126934 h 5126934"/>
              <a:gd name="connsiteX9" fmla="*/ 145802 w 5497007"/>
              <a:gd name="connsiteY9" fmla="*/ 5126934 h 5126934"/>
              <a:gd name="connsiteX10" fmla="*/ 127515 w 5497007"/>
              <a:gd name="connsiteY10" fmla="*/ 5062534 h 5126934"/>
              <a:gd name="connsiteX11" fmla="*/ 0 w 5497007"/>
              <a:gd name="connsiteY11" fmla="*/ 4050301 h 5126934"/>
              <a:gd name="connsiteX12" fmla="*/ 4050301 w 5497007"/>
              <a:gd name="connsiteY12" fmla="*/ 0 h 51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97007" h="5126934">
                <a:moveTo>
                  <a:pt x="4050301" y="0"/>
                </a:moveTo>
                <a:cubicBezTo>
                  <a:pt x="4539627" y="0"/>
                  <a:pt x="5008686" y="86773"/>
                  <a:pt x="5442930" y="245771"/>
                </a:cubicBezTo>
                <a:lnTo>
                  <a:pt x="5497007" y="267093"/>
                </a:lnTo>
                <a:lnTo>
                  <a:pt x="5497007" y="2751634"/>
                </a:lnTo>
                <a:lnTo>
                  <a:pt x="5426522" y="2674081"/>
                </a:lnTo>
                <a:cubicBezTo>
                  <a:pt x="5074316" y="2321875"/>
                  <a:pt x="4587749" y="2104031"/>
                  <a:pt x="4050301" y="2104031"/>
                </a:cubicBezTo>
                <a:cubicBezTo>
                  <a:pt x="2975406" y="2104031"/>
                  <a:pt x="2104031" y="2975406"/>
                  <a:pt x="2104031" y="4050301"/>
                </a:cubicBezTo>
                <a:cubicBezTo>
                  <a:pt x="2104031" y="4386206"/>
                  <a:pt x="2189126" y="4702236"/>
                  <a:pt x="2338936" y="4978009"/>
                </a:cubicBezTo>
                <a:lnTo>
                  <a:pt x="2429410" y="5126934"/>
                </a:lnTo>
                <a:lnTo>
                  <a:pt x="145802" y="5126934"/>
                </a:lnTo>
                <a:lnTo>
                  <a:pt x="127515" y="5062534"/>
                </a:lnTo>
                <a:cubicBezTo>
                  <a:pt x="44272" y="4738998"/>
                  <a:pt x="0" y="4399820"/>
                  <a:pt x="0" y="4050301"/>
                </a:cubicBezTo>
                <a:cubicBezTo>
                  <a:pt x="0" y="1813382"/>
                  <a:pt x="1813382" y="0"/>
                  <a:pt x="4050301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6694805" y="1303655"/>
            <a:ext cx="5234305" cy="4834255"/>
          </a:xfrm>
          <a:prstGeom prst="roundRect">
            <a:avLst>
              <a:gd name="adj" fmla="val 1573"/>
            </a:avLst>
          </a:prstGeom>
          <a:solidFill>
            <a:srgbClr val="0B0F28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35" name="矩形 34"/>
          <p:cNvSpPr/>
          <p:nvPr/>
        </p:nvSpPr>
        <p:spPr>
          <a:xfrm>
            <a:off x="7843520" y="1538924"/>
            <a:ext cx="5425440" cy="476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点击编辑资料：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updatedata</a:t>
            </a:r>
            <a:r>
              <a:rPr lang="zh-CN" altLang="en-US" sz="1600" dirty="0" smtClean="0">
                <a:solidFill>
                  <a:schemeClr val="bg1"/>
                </a:solidFill>
              </a:rPr>
              <a:t>界面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点击申请：</a:t>
            </a:r>
            <a:r>
              <a:rPr lang="en-US" altLang="zh-CN" sz="1600" dirty="0" smtClean="0">
                <a:solidFill>
                  <a:schemeClr val="bg1"/>
                </a:solidFill>
              </a:rPr>
              <a:t>Application</a:t>
            </a:r>
            <a:r>
              <a:rPr lang="zh-CN" altLang="en-US" sz="1600" dirty="0" smtClean="0">
                <a:solidFill>
                  <a:schemeClr val="bg1"/>
                </a:solidFill>
              </a:rPr>
              <a:t>页面，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并携带当前的用户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点击招募：</a:t>
            </a:r>
            <a:r>
              <a:rPr lang="en-US" altLang="zh-CN" sz="1600" dirty="0" smtClean="0">
                <a:solidFill>
                  <a:schemeClr val="bg1"/>
                </a:solidFill>
              </a:rPr>
              <a:t>Recruit</a:t>
            </a:r>
            <a:r>
              <a:rPr lang="zh-CN" altLang="en-US" sz="1600" dirty="0" smtClean="0">
                <a:solidFill>
                  <a:schemeClr val="bg1"/>
                </a:solidFill>
              </a:rPr>
              <a:t>页面，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并携带当前用户的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考核功能目前还没有实现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点击退出结束应用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endParaRPr lang="zh-CN" altLang="en-US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</a:rPr>
              <a:t>article_set</a:t>
            </a:r>
            <a:r>
              <a:rPr lang="zh-CN" altLang="en-US" sz="1600" dirty="0" smtClean="0">
                <a:solidFill>
                  <a:schemeClr val="bg1"/>
                </a:solidFill>
              </a:rPr>
              <a:t>：是否需要更新比赛列表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endParaRPr lang="zh-CN" altLang="en-US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小细节：点击完侧边栏之后触发一个定时器</a:t>
            </a:r>
            <a:endParaRPr lang="zh-CN" altLang="en-US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new Handler().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postDelayed</a:t>
            </a:r>
            <a:r>
              <a:rPr lang="en-US" altLang="zh-CN" sz="1600" dirty="0" smtClean="0">
                <a:solidFill>
                  <a:schemeClr val="bg1"/>
                </a:solidFill>
              </a:rPr>
              <a:t>(new Runnable() {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@Override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public void run() {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   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item.setChecked</a:t>
            </a:r>
            <a:r>
              <a:rPr lang="en-US" altLang="zh-CN" sz="1600" dirty="0" smtClean="0">
                <a:solidFill>
                  <a:schemeClr val="bg1"/>
                </a:solidFill>
              </a:rPr>
              <a:t>(false);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   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item.setCheckable</a:t>
            </a:r>
            <a:r>
              <a:rPr lang="en-US" altLang="zh-CN" sz="1600" dirty="0" smtClean="0">
                <a:solidFill>
                  <a:schemeClr val="bg1"/>
                </a:solidFill>
              </a:rPr>
              <a:t>(true);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}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}, 100);</a:t>
            </a:r>
            <a:endParaRPr lang="en-US" altLang="zh-CN" sz="1600" dirty="0" smtClean="0"/>
          </a:p>
          <a:p>
            <a:endParaRPr lang="en-US" altLang="zh-CN" sz="1600" dirty="0" smtClean="0"/>
          </a:p>
        </p:txBody>
      </p:sp>
      <p:grpSp>
        <p:nvGrpSpPr>
          <p:cNvPr id="39" name="Group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074641" y="4920318"/>
            <a:ext cx="744094" cy="744094"/>
            <a:chOff x="7485213" y="3431355"/>
            <a:chExt cx="853089" cy="853089"/>
          </a:xfrm>
        </p:grpSpPr>
        <p:sp>
          <p:nvSpPr>
            <p:cNvPr id="37" name="Oval 36"/>
            <p:cNvSpPr/>
            <p:nvPr/>
          </p:nvSpPr>
          <p:spPr>
            <a:xfrm>
              <a:off x="7485213" y="3431355"/>
              <a:ext cx="853089" cy="853089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609600" sx="88000" sy="88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 4618"/>
            <p:cNvSpPr>
              <a:spLocks noEditPoints="1"/>
            </p:cNvSpPr>
            <p:nvPr/>
          </p:nvSpPr>
          <p:spPr bwMode="auto">
            <a:xfrm rot="3600000">
              <a:off x="7802798" y="3686036"/>
              <a:ext cx="217918" cy="343727"/>
            </a:xfrm>
            <a:custGeom>
              <a:avLst/>
              <a:gdLst>
                <a:gd name="T0" fmla="*/ 88 w 131"/>
                <a:gd name="T1" fmla="*/ 206 h 206"/>
                <a:gd name="T2" fmla="*/ 44 w 131"/>
                <a:gd name="T3" fmla="*/ 206 h 206"/>
                <a:gd name="T4" fmla="*/ 36 w 131"/>
                <a:gd name="T5" fmla="*/ 198 h 206"/>
                <a:gd name="T6" fmla="*/ 36 w 131"/>
                <a:gd name="T7" fmla="*/ 86 h 206"/>
                <a:gd name="T8" fmla="*/ 36 w 131"/>
                <a:gd name="T9" fmla="*/ 86 h 206"/>
                <a:gd name="T10" fmla="*/ 9 w 131"/>
                <a:gd name="T11" fmla="*/ 86 h 206"/>
                <a:gd name="T12" fmla="*/ 2 w 131"/>
                <a:gd name="T13" fmla="*/ 81 h 206"/>
                <a:gd name="T14" fmla="*/ 3 w 131"/>
                <a:gd name="T15" fmla="*/ 72 h 206"/>
                <a:gd name="T16" fmla="*/ 57 w 131"/>
                <a:gd name="T17" fmla="*/ 4 h 206"/>
                <a:gd name="T18" fmla="*/ 71 w 131"/>
                <a:gd name="T19" fmla="*/ 4 h 206"/>
                <a:gd name="T20" fmla="*/ 129 w 131"/>
                <a:gd name="T21" fmla="*/ 72 h 206"/>
                <a:gd name="T22" fmla="*/ 130 w 131"/>
                <a:gd name="T23" fmla="*/ 81 h 206"/>
                <a:gd name="T24" fmla="*/ 122 w 131"/>
                <a:gd name="T25" fmla="*/ 86 h 206"/>
                <a:gd name="T26" fmla="*/ 96 w 131"/>
                <a:gd name="T27" fmla="*/ 86 h 206"/>
                <a:gd name="T28" fmla="*/ 96 w 131"/>
                <a:gd name="T29" fmla="*/ 86 h 206"/>
                <a:gd name="T30" fmla="*/ 96 w 131"/>
                <a:gd name="T31" fmla="*/ 198 h 206"/>
                <a:gd name="T32" fmla="*/ 88 w 131"/>
                <a:gd name="T33" fmla="*/ 206 h 206"/>
                <a:gd name="T34" fmla="*/ 64 w 131"/>
                <a:gd name="T35" fmla="*/ 9 h 206"/>
                <a:gd name="T36" fmla="*/ 64 w 131"/>
                <a:gd name="T37" fmla="*/ 9 h 206"/>
                <a:gd name="T38" fmla="*/ 9 w 131"/>
                <a:gd name="T39" fmla="*/ 77 h 206"/>
                <a:gd name="T40" fmla="*/ 9 w 131"/>
                <a:gd name="T41" fmla="*/ 78 h 206"/>
                <a:gd name="T42" fmla="*/ 9 w 131"/>
                <a:gd name="T43" fmla="*/ 78 h 206"/>
                <a:gd name="T44" fmla="*/ 36 w 131"/>
                <a:gd name="T45" fmla="*/ 78 h 206"/>
                <a:gd name="T46" fmla="*/ 44 w 131"/>
                <a:gd name="T47" fmla="*/ 86 h 206"/>
                <a:gd name="T48" fmla="*/ 44 w 131"/>
                <a:gd name="T49" fmla="*/ 198 h 206"/>
                <a:gd name="T50" fmla="*/ 44 w 131"/>
                <a:gd name="T51" fmla="*/ 198 h 206"/>
                <a:gd name="T52" fmla="*/ 88 w 131"/>
                <a:gd name="T53" fmla="*/ 198 h 206"/>
                <a:gd name="T54" fmla="*/ 88 w 131"/>
                <a:gd name="T55" fmla="*/ 198 h 206"/>
                <a:gd name="T56" fmla="*/ 88 w 131"/>
                <a:gd name="T57" fmla="*/ 86 h 206"/>
                <a:gd name="T58" fmla="*/ 96 w 131"/>
                <a:gd name="T59" fmla="*/ 78 h 206"/>
                <a:gd name="T60" fmla="*/ 122 w 131"/>
                <a:gd name="T61" fmla="*/ 78 h 206"/>
                <a:gd name="T62" fmla="*/ 123 w 131"/>
                <a:gd name="T63" fmla="*/ 78 h 206"/>
                <a:gd name="T64" fmla="*/ 123 w 131"/>
                <a:gd name="T65" fmla="*/ 77 h 206"/>
                <a:gd name="T66" fmla="*/ 64 w 131"/>
                <a:gd name="T67" fmla="*/ 9 h 206"/>
                <a:gd name="T68" fmla="*/ 64 w 131"/>
                <a:gd name="T69" fmla="*/ 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" h="206">
                  <a:moveTo>
                    <a:pt x="88" y="206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40" y="206"/>
                    <a:pt x="36" y="202"/>
                    <a:pt x="36" y="198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6" y="86"/>
                    <a:pt x="3" y="84"/>
                    <a:pt x="2" y="81"/>
                  </a:cubicBezTo>
                  <a:cubicBezTo>
                    <a:pt x="0" y="78"/>
                    <a:pt x="1" y="75"/>
                    <a:pt x="3" y="72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0"/>
                    <a:pt x="67" y="0"/>
                    <a:pt x="71" y="4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1" y="75"/>
                    <a:pt x="131" y="78"/>
                    <a:pt x="130" y="81"/>
                  </a:cubicBezTo>
                  <a:cubicBezTo>
                    <a:pt x="129" y="84"/>
                    <a:pt x="126" y="86"/>
                    <a:pt x="122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6" y="202"/>
                    <a:pt x="92" y="206"/>
                    <a:pt x="88" y="206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77"/>
                    <a:pt x="9" y="77"/>
                    <a:pt x="9" y="78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0" y="78"/>
                    <a:pt x="44" y="82"/>
                    <a:pt x="44" y="86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88" y="82"/>
                    <a:pt x="92" y="78"/>
                    <a:pt x="96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3" y="78"/>
                    <a:pt x="123" y="78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74370" y="998220"/>
            <a:ext cx="4709795" cy="890905"/>
            <a:chOff x="606757" y="1127494"/>
            <a:chExt cx="4709795" cy="2113702"/>
          </a:xfrm>
        </p:grpSpPr>
        <p:sp>
          <p:nvSpPr>
            <p:cNvPr id="68" name="TextBox 67"/>
            <p:cNvSpPr txBox="1"/>
            <p:nvPr/>
          </p:nvSpPr>
          <p:spPr>
            <a:xfrm>
              <a:off x="606757" y="1127494"/>
              <a:ext cx="4709795" cy="1822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侧边栏跳转功能</a:t>
              </a:r>
              <a:endParaRPr lang="zh-CN" altLang="en-US" sz="4400" b="1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881653" y="3241196"/>
              <a:ext cx="603250" cy="0"/>
              <a:chOff x="7150100" y="3662052"/>
              <a:chExt cx="603250" cy="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66" y="2080133"/>
            <a:ext cx="6181880" cy="3584759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2" grpId="1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文本框 56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11471" y="2862422"/>
            <a:ext cx="6158328" cy="398851"/>
            <a:chOff x="3179886" y="2083564"/>
            <a:chExt cx="5702858" cy="369350"/>
          </a:xfrm>
          <a:effectLst/>
        </p:grpSpPr>
        <p:grpSp>
          <p:nvGrpSpPr>
            <p:cNvPr id="42" name="Group 41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44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43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00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http://www.website.com</a:t>
              </a:r>
              <a:endParaRPr lang="en-IN" sz="600" dirty="0">
                <a:solidFill>
                  <a:schemeClr val="bg1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9" name="Group 5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907468" y="1483369"/>
            <a:ext cx="1666312" cy="871846"/>
            <a:chOff x="3521638" y="1776104"/>
            <a:chExt cx="1666312" cy="871846"/>
          </a:xfrm>
        </p:grpSpPr>
        <p:sp>
          <p:nvSpPr>
            <p:cNvPr id="83" name="Rectangle: Rounded Corners 82"/>
            <p:cNvSpPr/>
            <p:nvPr/>
          </p:nvSpPr>
          <p:spPr>
            <a:xfrm>
              <a:off x="3521638" y="1776104"/>
              <a:ext cx="1666312" cy="871846"/>
            </a:xfrm>
            <a:prstGeom prst="roundRect">
              <a:avLst>
                <a:gd name="adj" fmla="val 9384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368300" dir="5400000" sx="76000" sy="76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589583" y="1981844"/>
              <a:ext cx="1530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网络连接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644390" y="1483360"/>
            <a:ext cx="573786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目前项目中的网络连接都是用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Thread (+ Handler)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实现的</a:t>
            </a:r>
            <a:endParaRPr lang="en-US" altLang="zh-CN" dirty="0" smtClean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因为有时候不需要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Handler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处理接收的数据，所以用</a:t>
            </a:r>
            <a:r>
              <a:rPr lang="en-US" altLang="zh-CN" dirty="0" err="1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RxJava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有点繁琐</a:t>
            </a:r>
            <a:endParaRPr lang="zh-CN" altLang="en-US" sz="2000" dirty="0"/>
          </a:p>
          <a:p>
            <a:pPr algn="ctr"/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4"/>
          <a:stretch>
            <a:fillRect/>
          </a:stretch>
        </p:blipFill>
        <p:spPr>
          <a:xfrm>
            <a:off x="811530" y="3261360"/>
            <a:ext cx="6158865" cy="352742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897370" y="3279140"/>
            <a:ext cx="4626610" cy="3342005"/>
            <a:chOff x="10862" y="5164"/>
            <a:chExt cx="7286" cy="526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2" y="5627"/>
              <a:ext cx="7286" cy="4800"/>
            </a:xfrm>
            <a:prstGeom prst="rect">
              <a:avLst/>
            </a:prstGeom>
          </p:spPr>
        </p:pic>
        <p:grpSp>
          <p:nvGrpSpPr>
            <p:cNvPr id="25" name="Group 2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10862" y="5164"/>
              <a:ext cx="7287" cy="472"/>
              <a:chOff x="3179886" y="2083564"/>
              <a:chExt cx="5702858" cy="369350"/>
            </a:xfrm>
            <a:effectLst/>
          </p:grpSpPr>
          <p:grpSp>
            <p:nvGrpSpPr>
              <p:cNvPr id="26" name="Group 25"/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28" name="Round Same Side Corner Rectangle 1"/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27" name="Rounded Rectangle 23"/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+mn-lt"/>
                  </a:rPr>
                  <a:t>http://www.website.com</a:t>
                </a:r>
                <a:endParaRPr lang="en-IN" sz="600" dirty="0">
                  <a:solidFill>
                    <a:schemeClr val="bg1">
                      <a:lumMod val="75000"/>
                    </a:schemeClr>
                  </a:solidFill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168910"/>
            <a:ext cx="12192000" cy="59963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4403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1894466" y="2379872"/>
              <a:ext cx="3413380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4964"/>
                  </a:solidFill>
                  <a:latin typeface="Tempus Sans ITC" panose="04020404030D07020202" charset="0"/>
                  <a:ea typeface="文悦古体仿宋 (非商业用途)" pitchFamily="50" charset="-122"/>
                  <a:cs typeface="Tempus Sans ITC" panose="04020404030D07020202" charset="0"/>
                </a:rPr>
                <a:t>Group Member</a:t>
              </a:r>
              <a:endParaRPr lang="en-US" altLang="zh-CN" sz="2400" dirty="0">
                <a:solidFill>
                  <a:srgbClr val="354964"/>
                </a:solidFill>
                <a:latin typeface="Tempus Sans ITC" panose="04020404030D07020202" charset="0"/>
                <a:ea typeface="文悦古体仿宋 (非商业用途)" pitchFamily="50" charset="-122"/>
                <a:cs typeface="Tempus Sans ITC" panose="04020404030D07020202" charset="0"/>
              </a:endParaRPr>
            </a:p>
          </p:txBody>
        </p:sp>
      </p:grpSp>
      <p:grpSp>
        <p:nvGrpSpPr>
          <p:cNvPr id="20" name="Group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103848" y="3895460"/>
            <a:ext cx="2152015" cy="862700"/>
            <a:chOff x="952083" y="3035035"/>
            <a:chExt cx="2152015" cy="862700"/>
          </a:xfrm>
        </p:grpSpPr>
        <p:sp>
          <p:nvSpPr>
            <p:cNvPr id="21" name="TextBox 8"/>
            <p:cNvSpPr txBox="1"/>
            <p:nvPr/>
          </p:nvSpPr>
          <p:spPr>
            <a:xfrm>
              <a:off x="952083" y="3035035"/>
              <a:ext cx="21520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lt"/>
                </a:rPr>
                <a:t>王建</a:t>
              </a:r>
              <a:endParaRPr lang="zh-CN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Box 9"/>
            <p:cNvSpPr txBox="1"/>
            <p:nvPr/>
          </p:nvSpPr>
          <p:spPr>
            <a:xfrm>
              <a:off x="952083" y="3345285"/>
              <a:ext cx="2151946" cy="552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JankingWon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6" name="Group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3815811" y="3895460"/>
            <a:ext cx="2151946" cy="659500"/>
            <a:chOff x="3664046" y="3035035"/>
            <a:chExt cx="2151946" cy="659500"/>
          </a:xfrm>
        </p:grpSpPr>
        <p:sp>
          <p:nvSpPr>
            <p:cNvPr id="27" name="TextBox 19"/>
            <p:cNvSpPr txBox="1"/>
            <p:nvPr/>
          </p:nvSpPr>
          <p:spPr>
            <a:xfrm>
              <a:off x="3664046" y="3035035"/>
              <a:ext cx="21519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lt"/>
                </a:rPr>
                <a:t>宋晓彤</a:t>
              </a:r>
              <a:endParaRPr lang="zh-CN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3664046" y="3345285"/>
              <a:ext cx="2151946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Suata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2" name="Group 1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527774" y="3895460"/>
            <a:ext cx="2151946" cy="659500"/>
            <a:chOff x="6376009" y="3035035"/>
            <a:chExt cx="2151946" cy="659500"/>
          </a:xfrm>
        </p:grpSpPr>
        <p:sp>
          <p:nvSpPr>
            <p:cNvPr id="33" name="TextBox 26"/>
            <p:cNvSpPr txBox="1"/>
            <p:nvPr/>
          </p:nvSpPr>
          <p:spPr>
            <a:xfrm>
              <a:off x="6376009" y="3035035"/>
              <a:ext cx="21519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lt"/>
                </a:rPr>
                <a:t>黄紫菱</a:t>
              </a:r>
              <a:endParaRPr lang="zh-CN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27"/>
            <p:cNvSpPr txBox="1"/>
            <p:nvPr/>
          </p:nvSpPr>
          <p:spPr>
            <a:xfrm>
              <a:off x="6376009" y="3345285"/>
              <a:ext cx="2151946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HuangScar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8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9239737" y="3895460"/>
            <a:ext cx="2151946" cy="659500"/>
            <a:chOff x="9087972" y="3035035"/>
            <a:chExt cx="2151946" cy="659500"/>
          </a:xfrm>
        </p:grpSpPr>
        <p:sp>
          <p:nvSpPr>
            <p:cNvPr id="39" name="TextBox 33"/>
            <p:cNvSpPr txBox="1"/>
            <p:nvPr/>
          </p:nvSpPr>
          <p:spPr>
            <a:xfrm>
              <a:off x="9087972" y="3035035"/>
              <a:ext cx="215194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lt"/>
                </a:rPr>
                <a:t>邵星语</a:t>
              </a:r>
              <a:endParaRPr lang="zh-CN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TextBox 34"/>
            <p:cNvSpPr txBox="1"/>
            <p:nvPr/>
          </p:nvSpPr>
          <p:spPr>
            <a:xfrm>
              <a:off x="9087972" y="3345285"/>
              <a:ext cx="2151946" cy="349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Momo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70990" y="2576195"/>
            <a:ext cx="1216660" cy="1216660"/>
            <a:chOff x="2474" y="4057"/>
            <a:chExt cx="1916" cy="1916"/>
          </a:xfrm>
        </p:grpSpPr>
        <p:sp>
          <p:nvSpPr>
            <p:cNvPr id="8" name="Freeform: Shape 7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2474" y="4057"/>
              <a:ext cx="1917" cy="1917"/>
            </a:xfrm>
            <a:custGeom>
              <a:avLst/>
              <a:gdLst>
                <a:gd name="connsiteX0" fmla="*/ 608775 w 1217550"/>
                <a:gd name="connsiteY0" fmla="*/ 85305 h 1217550"/>
                <a:gd name="connsiteX1" fmla="*/ 81469 w 1217550"/>
                <a:gd name="connsiteY1" fmla="*/ 612611 h 1217550"/>
                <a:gd name="connsiteX2" fmla="*/ 608775 w 1217550"/>
                <a:gd name="connsiteY2" fmla="*/ 1139917 h 1217550"/>
                <a:gd name="connsiteX3" fmla="*/ 1136081 w 1217550"/>
                <a:gd name="connsiteY3" fmla="*/ 612611 h 1217550"/>
                <a:gd name="connsiteX4" fmla="*/ 608775 w 1217550"/>
                <a:gd name="connsiteY4" fmla="*/ 85305 h 1217550"/>
                <a:gd name="connsiteX5" fmla="*/ 608775 w 1217550"/>
                <a:gd name="connsiteY5" fmla="*/ 0 h 1217550"/>
                <a:gd name="connsiteX6" fmla="*/ 1217550 w 1217550"/>
                <a:gd name="connsiteY6" fmla="*/ 608775 h 1217550"/>
                <a:gd name="connsiteX7" fmla="*/ 608775 w 1217550"/>
                <a:gd name="connsiteY7" fmla="*/ 1217550 h 1217550"/>
                <a:gd name="connsiteX8" fmla="*/ 0 w 1217550"/>
                <a:gd name="connsiteY8" fmla="*/ 608775 h 1217550"/>
                <a:gd name="connsiteX9" fmla="*/ 608775 w 1217550"/>
                <a:gd name="connsiteY9" fmla="*/ 0 h 12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7550" h="1217550">
                  <a:moveTo>
                    <a:pt x="608775" y="85305"/>
                  </a:moveTo>
                  <a:cubicBezTo>
                    <a:pt x="317552" y="85305"/>
                    <a:pt x="81469" y="321388"/>
                    <a:pt x="81469" y="612611"/>
                  </a:cubicBezTo>
                  <a:cubicBezTo>
                    <a:pt x="81469" y="903834"/>
                    <a:pt x="317552" y="1139917"/>
                    <a:pt x="608775" y="1139917"/>
                  </a:cubicBezTo>
                  <a:cubicBezTo>
                    <a:pt x="899998" y="1139917"/>
                    <a:pt x="1136081" y="903834"/>
                    <a:pt x="1136081" y="612611"/>
                  </a:cubicBezTo>
                  <a:cubicBezTo>
                    <a:pt x="1136081" y="321388"/>
                    <a:pt x="899998" y="85305"/>
                    <a:pt x="608775" y="85305"/>
                  </a:cubicBezTo>
                  <a:close/>
                  <a:moveTo>
                    <a:pt x="608775" y="0"/>
                  </a:moveTo>
                  <a:cubicBezTo>
                    <a:pt x="944993" y="0"/>
                    <a:pt x="1217550" y="272558"/>
                    <a:pt x="1217550" y="608775"/>
                  </a:cubicBezTo>
                  <a:cubicBezTo>
                    <a:pt x="1217550" y="944993"/>
                    <a:pt x="944993" y="1217550"/>
                    <a:pt x="608775" y="1217550"/>
                  </a:cubicBezTo>
                  <a:cubicBezTo>
                    <a:pt x="272558" y="1217550"/>
                    <a:pt x="0" y="944993"/>
                    <a:pt x="0" y="608775"/>
                  </a:cubicBezTo>
                  <a:cubicBezTo>
                    <a:pt x="0" y="272558"/>
                    <a:pt x="272558" y="0"/>
                    <a:pt x="608775" y="0"/>
                  </a:cubicBezTo>
                  <a:close/>
                </a:path>
              </a:pathLst>
            </a:custGeom>
            <a:blipFill>
              <a:blip r:embed="rId4" cstate="screen">
                <a:alphaModFix amt="77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图片 53" descr="377732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0" y="4263"/>
              <a:ext cx="1505" cy="1505"/>
            </a:xfrm>
            <a:prstGeom prst="ellipse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283075" y="2573020"/>
            <a:ext cx="1216660" cy="1216660"/>
            <a:chOff x="6745" y="4052"/>
            <a:chExt cx="1916" cy="1916"/>
          </a:xfrm>
        </p:grpSpPr>
        <p:sp>
          <p:nvSpPr>
            <p:cNvPr id="14" name="Freeform: Shape 7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6745" y="4052"/>
              <a:ext cx="1917" cy="1917"/>
            </a:xfrm>
            <a:custGeom>
              <a:avLst/>
              <a:gdLst>
                <a:gd name="connsiteX0" fmla="*/ 608775 w 1217550"/>
                <a:gd name="connsiteY0" fmla="*/ 85305 h 1217550"/>
                <a:gd name="connsiteX1" fmla="*/ 81469 w 1217550"/>
                <a:gd name="connsiteY1" fmla="*/ 612611 h 1217550"/>
                <a:gd name="connsiteX2" fmla="*/ 608775 w 1217550"/>
                <a:gd name="connsiteY2" fmla="*/ 1139917 h 1217550"/>
                <a:gd name="connsiteX3" fmla="*/ 1136081 w 1217550"/>
                <a:gd name="connsiteY3" fmla="*/ 612611 h 1217550"/>
                <a:gd name="connsiteX4" fmla="*/ 608775 w 1217550"/>
                <a:gd name="connsiteY4" fmla="*/ 85305 h 1217550"/>
                <a:gd name="connsiteX5" fmla="*/ 608775 w 1217550"/>
                <a:gd name="connsiteY5" fmla="*/ 0 h 1217550"/>
                <a:gd name="connsiteX6" fmla="*/ 1217550 w 1217550"/>
                <a:gd name="connsiteY6" fmla="*/ 608775 h 1217550"/>
                <a:gd name="connsiteX7" fmla="*/ 608775 w 1217550"/>
                <a:gd name="connsiteY7" fmla="*/ 1217550 h 1217550"/>
                <a:gd name="connsiteX8" fmla="*/ 0 w 1217550"/>
                <a:gd name="connsiteY8" fmla="*/ 608775 h 1217550"/>
                <a:gd name="connsiteX9" fmla="*/ 608775 w 1217550"/>
                <a:gd name="connsiteY9" fmla="*/ 0 h 12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7550" h="1217550">
                  <a:moveTo>
                    <a:pt x="608775" y="85305"/>
                  </a:moveTo>
                  <a:cubicBezTo>
                    <a:pt x="317552" y="85305"/>
                    <a:pt x="81469" y="321388"/>
                    <a:pt x="81469" y="612611"/>
                  </a:cubicBezTo>
                  <a:cubicBezTo>
                    <a:pt x="81469" y="903834"/>
                    <a:pt x="317552" y="1139917"/>
                    <a:pt x="608775" y="1139917"/>
                  </a:cubicBezTo>
                  <a:cubicBezTo>
                    <a:pt x="899998" y="1139917"/>
                    <a:pt x="1136081" y="903834"/>
                    <a:pt x="1136081" y="612611"/>
                  </a:cubicBezTo>
                  <a:cubicBezTo>
                    <a:pt x="1136081" y="321388"/>
                    <a:pt x="899998" y="85305"/>
                    <a:pt x="608775" y="85305"/>
                  </a:cubicBezTo>
                  <a:close/>
                  <a:moveTo>
                    <a:pt x="608775" y="0"/>
                  </a:moveTo>
                  <a:cubicBezTo>
                    <a:pt x="944993" y="0"/>
                    <a:pt x="1217550" y="272558"/>
                    <a:pt x="1217550" y="608775"/>
                  </a:cubicBezTo>
                  <a:cubicBezTo>
                    <a:pt x="1217550" y="944993"/>
                    <a:pt x="944993" y="1217550"/>
                    <a:pt x="608775" y="1217550"/>
                  </a:cubicBezTo>
                  <a:cubicBezTo>
                    <a:pt x="272558" y="1217550"/>
                    <a:pt x="0" y="944993"/>
                    <a:pt x="0" y="608775"/>
                  </a:cubicBezTo>
                  <a:cubicBezTo>
                    <a:pt x="0" y="272558"/>
                    <a:pt x="272558" y="0"/>
                    <a:pt x="608775" y="0"/>
                  </a:cubicBezTo>
                  <a:close/>
                </a:path>
              </a:pathLst>
            </a:custGeom>
            <a:blipFill>
              <a:blip r:embed="rId4" cstate="screen">
                <a:alphaModFix amt="77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图片 54" descr="316107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9" y="4266"/>
              <a:ext cx="1475" cy="1475"/>
            </a:xfrm>
            <a:prstGeom prst="ellipse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6995160" y="2573020"/>
            <a:ext cx="1216660" cy="1216660"/>
            <a:chOff x="11016" y="4052"/>
            <a:chExt cx="1916" cy="1916"/>
          </a:xfrm>
        </p:grpSpPr>
        <p:sp>
          <p:nvSpPr>
            <p:cNvPr id="16" name="Freeform: Shape 7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11016" y="4052"/>
              <a:ext cx="1917" cy="1917"/>
            </a:xfrm>
            <a:custGeom>
              <a:avLst/>
              <a:gdLst>
                <a:gd name="connsiteX0" fmla="*/ 608775 w 1217550"/>
                <a:gd name="connsiteY0" fmla="*/ 85305 h 1217550"/>
                <a:gd name="connsiteX1" fmla="*/ 81469 w 1217550"/>
                <a:gd name="connsiteY1" fmla="*/ 612611 h 1217550"/>
                <a:gd name="connsiteX2" fmla="*/ 608775 w 1217550"/>
                <a:gd name="connsiteY2" fmla="*/ 1139917 h 1217550"/>
                <a:gd name="connsiteX3" fmla="*/ 1136081 w 1217550"/>
                <a:gd name="connsiteY3" fmla="*/ 612611 h 1217550"/>
                <a:gd name="connsiteX4" fmla="*/ 608775 w 1217550"/>
                <a:gd name="connsiteY4" fmla="*/ 85305 h 1217550"/>
                <a:gd name="connsiteX5" fmla="*/ 608775 w 1217550"/>
                <a:gd name="connsiteY5" fmla="*/ 0 h 1217550"/>
                <a:gd name="connsiteX6" fmla="*/ 1217550 w 1217550"/>
                <a:gd name="connsiteY6" fmla="*/ 608775 h 1217550"/>
                <a:gd name="connsiteX7" fmla="*/ 608775 w 1217550"/>
                <a:gd name="connsiteY7" fmla="*/ 1217550 h 1217550"/>
                <a:gd name="connsiteX8" fmla="*/ 0 w 1217550"/>
                <a:gd name="connsiteY8" fmla="*/ 608775 h 1217550"/>
                <a:gd name="connsiteX9" fmla="*/ 608775 w 1217550"/>
                <a:gd name="connsiteY9" fmla="*/ 0 h 12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7550" h="1217550">
                  <a:moveTo>
                    <a:pt x="608775" y="85305"/>
                  </a:moveTo>
                  <a:cubicBezTo>
                    <a:pt x="317552" y="85305"/>
                    <a:pt x="81469" y="321388"/>
                    <a:pt x="81469" y="612611"/>
                  </a:cubicBezTo>
                  <a:cubicBezTo>
                    <a:pt x="81469" y="903834"/>
                    <a:pt x="317552" y="1139917"/>
                    <a:pt x="608775" y="1139917"/>
                  </a:cubicBezTo>
                  <a:cubicBezTo>
                    <a:pt x="899998" y="1139917"/>
                    <a:pt x="1136081" y="903834"/>
                    <a:pt x="1136081" y="612611"/>
                  </a:cubicBezTo>
                  <a:cubicBezTo>
                    <a:pt x="1136081" y="321388"/>
                    <a:pt x="899998" y="85305"/>
                    <a:pt x="608775" y="85305"/>
                  </a:cubicBezTo>
                  <a:close/>
                  <a:moveTo>
                    <a:pt x="608775" y="0"/>
                  </a:moveTo>
                  <a:cubicBezTo>
                    <a:pt x="944993" y="0"/>
                    <a:pt x="1217550" y="272558"/>
                    <a:pt x="1217550" y="608775"/>
                  </a:cubicBezTo>
                  <a:cubicBezTo>
                    <a:pt x="1217550" y="944993"/>
                    <a:pt x="944993" y="1217550"/>
                    <a:pt x="608775" y="1217550"/>
                  </a:cubicBezTo>
                  <a:cubicBezTo>
                    <a:pt x="272558" y="1217550"/>
                    <a:pt x="0" y="944993"/>
                    <a:pt x="0" y="608775"/>
                  </a:cubicBezTo>
                  <a:cubicBezTo>
                    <a:pt x="0" y="272558"/>
                    <a:pt x="272558" y="0"/>
                    <a:pt x="608775" y="0"/>
                  </a:cubicBezTo>
                  <a:close/>
                </a:path>
              </a:pathLst>
            </a:custGeom>
            <a:blipFill>
              <a:blip r:embed="rId4" cstate="screen">
                <a:alphaModFix amt="77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图片 55" descr="305006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1" y="4257"/>
              <a:ext cx="1506" cy="1506"/>
            </a:xfrm>
            <a:prstGeom prst="ellipse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9707245" y="2573020"/>
            <a:ext cx="1216660" cy="1216660"/>
            <a:chOff x="15287" y="4052"/>
            <a:chExt cx="1916" cy="1916"/>
          </a:xfrm>
        </p:grpSpPr>
        <p:sp>
          <p:nvSpPr>
            <p:cNvPr id="18" name="Freeform: Shape 7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15287" y="4052"/>
              <a:ext cx="1917" cy="1917"/>
            </a:xfrm>
            <a:custGeom>
              <a:avLst/>
              <a:gdLst>
                <a:gd name="connsiteX0" fmla="*/ 608775 w 1217550"/>
                <a:gd name="connsiteY0" fmla="*/ 85305 h 1217550"/>
                <a:gd name="connsiteX1" fmla="*/ 81469 w 1217550"/>
                <a:gd name="connsiteY1" fmla="*/ 612611 h 1217550"/>
                <a:gd name="connsiteX2" fmla="*/ 608775 w 1217550"/>
                <a:gd name="connsiteY2" fmla="*/ 1139917 h 1217550"/>
                <a:gd name="connsiteX3" fmla="*/ 1136081 w 1217550"/>
                <a:gd name="connsiteY3" fmla="*/ 612611 h 1217550"/>
                <a:gd name="connsiteX4" fmla="*/ 608775 w 1217550"/>
                <a:gd name="connsiteY4" fmla="*/ 85305 h 1217550"/>
                <a:gd name="connsiteX5" fmla="*/ 608775 w 1217550"/>
                <a:gd name="connsiteY5" fmla="*/ 0 h 1217550"/>
                <a:gd name="connsiteX6" fmla="*/ 1217550 w 1217550"/>
                <a:gd name="connsiteY6" fmla="*/ 608775 h 1217550"/>
                <a:gd name="connsiteX7" fmla="*/ 608775 w 1217550"/>
                <a:gd name="connsiteY7" fmla="*/ 1217550 h 1217550"/>
                <a:gd name="connsiteX8" fmla="*/ 0 w 1217550"/>
                <a:gd name="connsiteY8" fmla="*/ 608775 h 1217550"/>
                <a:gd name="connsiteX9" fmla="*/ 608775 w 1217550"/>
                <a:gd name="connsiteY9" fmla="*/ 0 h 12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7550" h="1217550">
                  <a:moveTo>
                    <a:pt x="608775" y="85305"/>
                  </a:moveTo>
                  <a:cubicBezTo>
                    <a:pt x="317552" y="85305"/>
                    <a:pt x="81469" y="321388"/>
                    <a:pt x="81469" y="612611"/>
                  </a:cubicBezTo>
                  <a:cubicBezTo>
                    <a:pt x="81469" y="903834"/>
                    <a:pt x="317552" y="1139917"/>
                    <a:pt x="608775" y="1139917"/>
                  </a:cubicBezTo>
                  <a:cubicBezTo>
                    <a:pt x="899998" y="1139917"/>
                    <a:pt x="1136081" y="903834"/>
                    <a:pt x="1136081" y="612611"/>
                  </a:cubicBezTo>
                  <a:cubicBezTo>
                    <a:pt x="1136081" y="321388"/>
                    <a:pt x="899998" y="85305"/>
                    <a:pt x="608775" y="85305"/>
                  </a:cubicBezTo>
                  <a:close/>
                  <a:moveTo>
                    <a:pt x="608775" y="0"/>
                  </a:moveTo>
                  <a:cubicBezTo>
                    <a:pt x="944993" y="0"/>
                    <a:pt x="1217550" y="272558"/>
                    <a:pt x="1217550" y="608775"/>
                  </a:cubicBezTo>
                  <a:cubicBezTo>
                    <a:pt x="1217550" y="944993"/>
                    <a:pt x="944993" y="1217550"/>
                    <a:pt x="608775" y="1217550"/>
                  </a:cubicBezTo>
                  <a:cubicBezTo>
                    <a:pt x="272557" y="1217550"/>
                    <a:pt x="0" y="944993"/>
                    <a:pt x="0" y="608775"/>
                  </a:cubicBezTo>
                  <a:cubicBezTo>
                    <a:pt x="0" y="272558"/>
                    <a:pt x="272557" y="0"/>
                    <a:pt x="608775" y="0"/>
                  </a:cubicBezTo>
                  <a:close/>
                </a:path>
              </a:pathLst>
            </a:custGeom>
            <a:blipFill>
              <a:blip r:embed="rId4" cstate="screen">
                <a:alphaModFix amt="77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图片 56" descr="3165948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87" y="4266"/>
              <a:ext cx="1516" cy="1516"/>
            </a:xfrm>
            <a:prstGeom prst="ellipse">
              <a:avLst/>
            </a:prstGeom>
          </p:spPr>
        </p:pic>
      </p:grpSp>
    </p:spTree>
  </p:cSld>
  <p:clrMapOvr>
    <a:masterClrMapping/>
  </p:clrMapOvr>
  <p:transition spd="slow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16" name="Rectangle 1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1" y="-1"/>
            <a:ext cx="12192000" cy="3184349"/>
          </a:xfrm>
          <a:prstGeom prst="rect">
            <a:avLst/>
          </a:prstGeom>
          <a:blipFill>
            <a:blip r:embed="rId3" cstate="screen">
              <a:alphaModFix amt="8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95985" y="3460750"/>
            <a:ext cx="9300210" cy="2615443"/>
            <a:chOff x="744701" y="3079999"/>
            <a:chExt cx="10702598" cy="2615608"/>
          </a:xfrm>
        </p:grpSpPr>
        <p:graphicFrame>
          <p:nvGraphicFramePr>
            <p:cNvPr id="3" name="Content Placeholder 3"/>
            <p:cNvGraphicFramePr/>
            <p:nvPr/>
          </p:nvGraphicFramePr>
          <p:xfrm>
            <a:off x="744701" y="3079999"/>
            <a:ext cx="10702598" cy="23877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4" name="Group 3"/>
            <p:cNvGrpSpPr/>
            <p:nvPr/>
          </p:nvGrpSpPr>
          <p:grpSpPr>
            <a:xfrm>
              <a:off x="827578" y="5420000"/>
              <a:ext cx="10559401" cy="275607"/>
              <a:chOff x="354052" y="5026678"/>
              <a:chExt cx="10559401" cy="275607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54052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1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341776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2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29501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3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7224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4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04948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5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92672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6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280396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7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68120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8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255844" y="5026678"/>
                <a:ext cx="593303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9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243568" y="5026678"/>
                <a:ext cx="682161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10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31292" y="5026678"/>
                <a:ext cx="682161" cy="2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cs typeface="Segoe UI" panose="020B0502040204020203" pitchFamily="34" charset="0"/>
                  </a:rPr>
                  <a:t>SEP 11</a:t>
                </a: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1" name="Group 2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258" y="400392"/>
            <a:ext cx="96374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数据库的实现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6325" y="1499235"/>
            <a:ext cx="9965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DBC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Java </a:t>
            </a:r>
            <a:r>
              <a:rPr lang="en-US" altLang="zh-CN" sz="1400" dirty="0" err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DataBase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Connectivity,java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数据库连接）是一种用于执行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SQL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语句的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Java API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，可以为多种关系数据库提供统一访问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0" indent="0" algn="ctr">
              <a:buNone/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它由一组用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java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编写的类和接口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组成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0" indent="0" algn="ctr"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所以我们把数据库放在了远程服务器上，通过</a:t>
            </a:r>
            <a:r>
              <a:rPr lang="en-US" altLang="zh-CN" sz="1400" dirty="0" err="1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url</a:t>
            </a: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和端口号连接进行操作，</a:t>
            </a:r>
            <a:endParaRPr lang="en-US" altLang="zh-CN" sz="1400" dirty="0" smtClean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pPr marL="0" indent="0" algn="ctr">
              <a:buNone/>
            </a:pPr>
            <a:r>
              <a:rPr lang="zh-CN" altLang="en-US" sz="1400" dirty="0" smtClean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使我们的数据存储更安全，也更有意义</a:t>
            </a:r>
            <a:endParaRPr lang="zh-CN" altLang="en-US" sz="1400" dirty="0" smtClean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6325" y="3460750"/>
            <a:ext cx="3298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ym typeface="+mn-ea"/>
              </a:rPr>
              <a:t>加载</a:t>
            </a:r>
            <a:r>
              <a:rPr lang="en-US" altLang="zh-CN" sz="2400" dirty="0" err="1" smtClean="0">
                <a:sym typeface="+mn-ea"/>
              </a:rPr>
              <a:t>MySql</a:t>
            </a:r>
            <a:r>
              <a:rPr lang="zh-CN" altLang="en-US" sz="2400" dirty="0" smtClean="0">
                <a:sym typeface="+mn-ea"/>
              </a:rPr>
              <a:t>的驱动类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4263390"/>
            <a:ext cx="3874135" cy="1814195"/>
          </a:xfrm>
          <a:prstGeom prst="rect">
            <a:avLst/>
          </a:prstGeom>
        </p:spPr>
      </p:pic>
      <p:sp>
        <p:nvSpPr>
          <p:cNvPr id="19" name="TextBox 28"/>
          <p:cNvSpPr txBox="1"/>
          <p:nvPr/>
        </p:nvSpPr>
        <p:spPr>
          <a:xfrm>
            <a:off x="8439150" y="3460750"/>
            <a:ext cx="3298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ym typeface="+mn-ea"/>
              </a:rPr>
              <a:t>创建连接对象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390" y="4050665"/>
            <a:ext cx="4054475" cy="2026920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74403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cxnSp>
        <p:nvCxnSpPr>
          <p:cNvPr id="33" name="Straight Connector 3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CxnSpPr/>
          <p:nvPr/>
        </p:nvCxnSpPr>
        <p:spPr>
          <a:xfrm flipH="1" flipV="1">
            <a:off x="2" y="4127311"/>
            <a:ext cx="9787754" cy="930"/>
          </a:xfrm>
          <a:prstGeom prst="line">
            <a:avLst/>
          </a:prstGeom>
          <a:ln w="53975">
            <a:solidFill>
              <a:srgbClr val="D6B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954010" y="2051685"/>
            <a:ext cx="3248025" cy="2144395"/>
            <a:chOff x="8493594" y="1894843"/>
            <a:chExt cx="3376328" cy="2141157"/>
          </a:xfrm>
        </p:grpSpPr>
        <p:grpSp>
          <p:nvGrpSpPr>
            <p:cNvPr id="48" name="Group 47"/>
            <p:cNvGrpSpPr/>
            <p:nvPr/>
          </p:nvGrpSpPr>
          <p:grpSpPr>
            <a:xfrm>
              <a:off x="8493594" y="1894843"/>
              <a:ext cx="3376328" cy="1392702"/>
              <a:chOff x="1372949" y="2765471"/>
              <a:chExt cx="3376328" cy="1392702"/>
            </a:xfrm>
          </p:grpSpPr>
          <p:sp>
            <p:nvSpPr>
              <p:cNvPr id="55" name="Rectangle: Rounded Corners 54"/>
              <p:cNvSpPr/>
              <p:nvPr/>
            </p:nvSpPr>
            <p:spPr>
              <a:xfrm>
                <a:off x="1372949" y="2765471"/>
                <a:ext cx="3285200" cy="1392702"/>
              </a:xfrm>
              <a:prstGeom prst="roundRect">
                <a:avLst>
                  <a:gd name="adj" fmla="val 155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372949" y="2817462"/>
                <a:ext cx="3376328" cy="132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ym typeface="+mn-ea"/>
                  </a:rPr>
                  <a:t>3</a:t>
                </a:r>
                <a:r>
                  <a:rPr lang="zh-CN" altLang="en-US" sz="1600" dirty="0" smtClean="0">
                    <a:sym typeface="+mn-ea"/>
                  </a:rPr>
                  <a:t>、执行数据库存储过程。通常通过</a:t>
                </a:r>
                <a:r>
                  <a:rPr lang="en-US" altLang="zh-CN" sz="1600" dirty="0" err="1" smtClean="0">
                    <a:sym typeface="+mn-ea"/>
                  </a:rPr>
                  <a:t>CallableStatement</a:t>
                </a:r>
                <a:r>
                  <a:rPr lang="zh-CN" altLang="en-US" sz="1600" dirty="0" smtClean="0">
                    <a:sym typeface="+mn-ea"/>
                  </a:rPr>
                  <a:t>实例实现。</a:t>
                </a:r>
                <a:endParaRPr lang="en-US" altLang="zh-CN" sz="1600" dirty="0" smtClean="0"/>
              </a:p>
              <a:p>
                <a:pPr marL="0" indent="0">
                  <a:buNone/>
                </a:pP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CallableStatement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 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cstmt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 = 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con.prepareCall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("{CALL 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demoSp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(? , ?)}") ;</a:t>
                </a:r>
                <a:endParaRPr lang="zh-CN" altLang="en-US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9732356" y="3851180"/>
              <a:ext cx="178641" cy="1848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D6B7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175125" y="2051685"/>
            <a:ext cx="3568065" cy="2197735"/>
            <a:chOff x="4321193" y="1784082"/>
            <a:chExt cx="5317324" cy="2198824"/>
          </a:xfrm>
        </p:grpSpPr>
        <p:grpSp>
          <p:nvGrpSpPr>
            <p:cNvPr id="21" name="Group 20"/>
            <p:cNvGrpSpPr/>
            <p:nvPr/>
          </p:nvGrpSpPr>
          <p:grpSpPr>
            <a:xfrm>
              <a:off x="4321193" y="1784082"/>
              <a:ext cx="5317324" cy="1327808"/>
              <a:chOff x="892772" y="2654710"/>
              <a:chExt cx="5317324" cy="1327808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892772" y="2654710"/>
                <a:ext cx="5026806" cy="1327808"/>
              </a:xfrm>
              <a:prstGeom prst="roundRect">
                <a:avLst>
                  <a:gd name="adj" fmla="val 155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90860" y="2792574"/>
                <a:ext cx="5019236" cy="964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ym typeface="+mn-ea"/>
                  </a:rPr>
                  <a:t>2</a:t>
                </a:r>
                <a:r>
                  <a:rPr lang="zh-CN" altLang="en-US" sz="1600" dirty="0" smtClean="0">
                    <a:sym typeface="+mn-ea"/>
                  </a:rPr>
                  <a:t>、执行动态</a:t>
                </a:r>
                <a:r>
                  <a:rPr lang="en-US" altLang="zh-CN" sz="1600" dirty="0" smtClean="0">
                    <a:sym typeface="+mn-ea"/>
                  </a:rPr>
                  <a:t>SQL</a:t>
                </a:r>
                <a:r>
                  <a:rPr lang="zh-CN" altLang="en-US" sz="1600" dirty="0" smtClean="0">
                    <a:sym typeface="+mn-ea"/>
                  </a:rPr>
                  <a:t>语句。通常通过</a:t>
                </a:r>
                <a:r>
                  <a:rPr lang="en-US" altLang="zh-CN" sz="1600" dirty="0" err="1" smtClean="0">
                    <a:sym typeface="+mn-ea"/>
                  </a:rPr>
                  <a:t>PreparedStatement</a:t>
                </a:r>
                <a:r>
                  <a:rPr lang="zh-CN" altLang="en-US" sz="1600" dirty="0" smtClean="0">
                    <a:sym typeface="+mn-ea"/>
                  </a:rPr>
                  <a:t>实例实现。 </a:t>
                </a:r>
                <a:endParaRPr lang="zh-CN" altLang="en-US" sz="1600" dirty="0" smtClean="0"/>
              </a:p>
              <a:p>
                <a:pPr marL="0" indent="0">
                  <a:buNone/>
                </a:pP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PreparedStatement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 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pstmt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 = 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con.prepareStatement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(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sym typeface="+mn-ea"/>
                  </a:rPr>
                  <a:t>sql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) ; </a:t>
                </a:r>
                <a:endParaRPr lang="zh-CN" altLang="en-US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6486353" y="3801206"/>
              <a:ext cx="281054" cy="18170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D6B7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925830" y="2076419"/>
            <a:ext cx="2889885" cy="2176763"/>
            <a:chOff x="926156" y="1714822"/>
            <a:chExt cx="4099145" cy="2177206"/>
          </a:xfrm>
        </p:grpSpPr>
        <p:grpSp>
          <p:nvGrpSpPr>
            <p:cNvPr id="60" name="Group 59"/>
            <p:cNvGrpSpPr/>
            <p:nvPr/>
          </p:nvGrpSpPr>
          <p:grpSpPr>
            <a:xfrm>
              <a:off x="926156" y="1714822"/>
              <a:ext cx="4099145" cy="1302015"/>
              <a:chOff x="1189959" y="2585450"/>
              <a:chExt cx="4099145" cy="1302015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1189959" y="2585450"/>
                <a:ext cx="3964939" cy="1302015"/>
              </a:xfrm>
              <a:prstGeom prst="roundRect">
                <a:avLst>
                  <a:gd name="adj" fmla="val 15543"/>
                </a:avLst>
              </a:prstGeom>
              <a:solidFill>
                <a:srgbClr val="D6B78F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325066" y="2698503"/>
                <a:ext cx="3964038" cy="107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ym typeface="+mn-ea"/>
                  </a:rPr>
                  <a:t>1</a:t>
                </a:r>
                <a:r>
                  <a:rPr lang="zh-CN" altLang="en-US" sz="1600" dirty="0" smtClean="0">
                    <a:sym typeface="+mn-ea"/>
                  </a:rPr>
                  <a:t>、执行静态</a:t>
                </a:r>
                <a:r>
                  <a:rPr lang="en-US" altLang="zh-CN" sz="1600" dirty="0" smtClean="0">
                    <a:sym typeface="+mn-ea"/>
                  </a:rPr>
                  <a:t>SQL</a:t>
                </a:r>
                <a:r>
                  <a:rPr lang="zh-CN" altLang="en-US" sz="1600" dirty="0" smtClean="0">
                    <a:sym typeface="+mn-ea"/>
                  </a:rPr>
                  <a:t>语句。通常通过</a:t>
                </a:r>
                <a:r>
                  <a:rPr lang="en-US" altLang="zh-CN" sz="1600" dirty="0" smtClean="0">
                    <a:sym typeface="+mn-ea"/>
                  </a:rPr>
                  <a:t>Statement</a:t>
                </a:r>
                <a:r>
                  <a:rPr lang="zh-CN" altLang="en-US" sz="1600" dirty="0" smtClean="0">
                    <a:sym typeface="+mn-ea"/>
                  </a:rPr>
                  <a:t>实例实现。 </a:t>
                </a:r>
                <a:endParaRPr lang="zh-CN" altLang="en-US" sz="1600" dirty="0" smtClean="0"/>
              </a:p>
              <a:p>
                <a:pPr marL="0" indent="0">
                  <a:buNone/>
                </a:pPr>
                <a:r>
                  <a:rPr lang="en-US" altLang="zh-CN" sz="1600" dirty="0" smtClean="0">
                    <a:solidFill>
                      <a:schemeClr val="bg1"/>
                    </a:solidFill>
                    <a:sym typeface="+mn-ea"/>
                  </a:rPr>
                  <a:t>Statement </a:t>
                </a:r>
                <a:r>
                  <a:rPr lang="en-US" altLang="zh-CN" sz="1600" dirty="0" err="1" smtClean="0">
                    <a:solidFill>
                      <a:schemeClr val="bg1"/>
                    </a:solidFill>
                    <a:sym typeface="+mn-ea"/>
                  </a:rPr>
                  <a:t>stmt</a:t>
                </a:r>
                <a:r>
                  <a:rPr lang="en-US" altLang="zh-CN" sz="1600" dirty="0" smtClean="0">
                    <a:solidFill>
                      <a:schemeClr val="bg1"/>
                    </a:solidFill>
                    <a:sym typeface="+mn-ea"/>
                  </a:rPr>
                  <a:t> = </a:t>
                </a:r>
                <a:r>
                  <a:rPr lang="en-US" altLang="zh-CN" sz="1600" dirty="0" err="1" smtClean="0">
                    <a:solidFill>
                      <a:schemeClr val="bg1"/>
                    </a:solidFill>
                    <a:sym typeface="+mn-ea"/>
                  </a:rPr>
                  <a:t>con.createStatement</a:t>
                </a:r>
                <a:r>
                  <a:rPr lang="en-US" altLang="zh-CN" sz="1600" dirty="0" smtClean="0">
                    <a:solidFill>
                      <a:schemeClr val="bg1"/>
                    </a:solidFill>
                    <a:sym typeface="+mn-ea"/>
                  </a:rPr>
                  <a:t>() ;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sym typeface="+mn-ea"/>
                  </a:rPr>
                  <a:t> </a:t>
                </a:r>
                <a:endParaRPr lang="zh-CN" altLang="en-US" sz="1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734329" y="3708476"/>
              <a:ext cx="308044" cy="183552"/>
              <a:chOff x="10234077" y="3708476"/>
              <a:chExt cx="308044" cy="1835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0234077" y="3708476"/>
                <a:ext cx="308044" cy="1835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41300" dist="63500" dir="2700000" sx="94000" sy="94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124"/>
              <p:cNvSpPr>
                <a:spLocks noEditPoints="1"/>
              </p:cNvSpPr>
              <p:nvPr/>
            </p:nvSpPr>
            <p:spPr bwMode="auto">
              <a:xfrm>
                <a:off x="10334112" y="3766515"/>
                <a:ext cx="95376" cy="68795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8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927058" y="4339771"/>
            <a:ext cx="10337886" cy="1542414"/>
          </a:xfrm>
        </p:spPr>
      </p:pic>
      <p:sp>
        <p:nvSpPr>
          <p:cNvPr id="2" name="文本框 1"/>
          <p:cNvSpPr txBox="1"/>
          <p:nvPr/>
        </p:nvSpPr>
        <p:spPr>
          <a:xfrm>
            <a:off x="2745105" y="3607435"/>
            <a:ext cx="6266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数据库的实现（</a:t>
            </a:r>
            <a:r>
              <a:rPr lang="en-US" altLang="zh-CN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JDBC</a:t>
            </a:r>
            <a:r>
              <a:rPr lang="zh-CN" altLang="en-US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连接</a:t>
            </a:r>
            <a:r>
              <a:rPr lang="en-US" altLang="zh-CN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MySQL</a:t>
            </a:r>
            <a:r>
              <a:rPr lang="zh-CN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）</a:t>
            </a:r>
            <a:endParaRPr lang="zh-CN" sz="2400" dirty="0">
              <a:solidFill>
                <a:schemeClr val="bg1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0390" y="1271270"/>
            <a:ext cx="8448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要执行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语句，必须获得</a:t>
            </a:r>
            <a:r>
              <a:rPr lang="en-US" altLang="zh-CN" dirty="0" err="1" smtClean="0">
                <a:solidFill>
                  <a:schemeClr val="bg1"/>
                </a:solidFill>
                <a:sym typeface="+mn-ea"/>
              </a:rPr>
              <a:t>java.sql.Statement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实例，</a:t>
            </a:r>
            <a:endParaRPr lang="zh-CN" altLang="en-US" dirty="0" smtClean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Statement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实例分为以下</a:t>
            </a:r>
            <a:r>
              <a:rPr lang="en-US" altLang="zh-CN" dirty="0" smtClean="0">
                <a:solidFill>
                  <a:schemeClr val="bg1"/>
                </a:solidFill>
                <a:sym typeface="+mn-ea"/>
              </a:rPr>
              <a:t>3 </a:t>
            </a:r>
            <a:r>
              <a:rPr lang="zh-CN" altLang="en-US" dirty="0" smtClean="0">
                <a:solidFill>
                  <a:schemeClr val="bg1"/>
                </a:solidFill>
                <a:sym typeface="+mn-ea"/>
              </a:rPr>
              <a:t>种类型</a:t>
            </a:r>
            <a:endParaRPr lang="zh-CN" altLang="en-US" dirty="0" smtClean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图片 20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3" name="图片 20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204" name="矩形 203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206" name="图片 20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7" name="文本框 206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741545" y="1479550"/>
            <a:ext cx="5913120" cy="753110"/>
            <a:chOff x="5725462" y="1456748"/>
            <a:chExt cx="5913433" cy="1238701"/>
          </a:xfrm>
        </p:grpSpPr>
        <p:sp>
          <p:nvSpPr>
            <p:cNvPr id="411" name="TextBox 410"/>
            <p:cNvSpPr txBox="1"/>
            <p:nvPr/>
          </p:nvSpPr>
          <p:spPr>
            <a:xfrm>
              <a:off x="5725462" y="1456748"/>
              <a:ext cx="5913433" cy="1061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3600" b="1" dirty="0">
                  <a:solidFill>
                    <a:schemeClr val="bg1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以插入用户数据为例</a:t>
              </a:r>
              <a:endParaRPr lang="zh-CN" sz="3600" b="1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  <p:grpSp>
          <p:nvGrpSpPr>
            <p:cNvPr id="412" name="Group 411"/>
            <p:cNvGrpSpPr/>
            <p:nvPr/>
          </p:nvGrpSpPr>
          <p:grpSpPr>
            <a:xfrm>
              <a:off x="5876951" y="2695449"/>
              <a:ext cx="603250" cy="0"/>
              <a:chOff x="7150100" y="3662052"/>
              <a:chExt cx="603250" cy="0"/>
            </a:xfrm>
          </p:grpSpPr>
          <p:cxnSp>
            <p:nvCxnSpPr>
              <p:cNvPr id="413" name="Straight Connector 412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grpSp>
        <p:nvGrpSpPr>
          <p:cNvPr id="4" name="组合 3"/>
          <p:cNvGrpSpPr/>
          <p:nvPr/>
        </p:nvGrpSpPr>
        <p:grpSpPr>
          <a:xfrm>
            <a:off x="1106805" y="1123950"/>
            <a:ext cx="3124835" cy="4608830"/>
            <a:chOff x="1743" y="1770"/>
            <a:chExt cx="4921" cy="7258"/>
          </a:xfrm>
        </p:grpSpPr>
        <p:pic>
          <p:nvPicPr>
            <p:cNvPr id="201" name="图片 200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743" y="1770"/>
              <a:ext cx="4921" cy="725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2350" y="3451"/>
              <a:ext cx="4314" cy="418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2708910"/>
            <a:ext cx="6655435" cy="3024505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5" y="0"/>
            <a:ext cx="12192000" cy="599638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16" name="Group 1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2485572" y="1968140"/>
            <a:ext cx="7220856" cy="0"/>
            <a:chOff x="2485572" y="2082800"/>
            <a:chExt cx="7220856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485572" y="2082800"/>
              <a:ext cx="3610428" cy="0"/>
            </a:xfrm>
            <a:prstGeom prst="line">
              <a:avLst/>
            </a:prstGeom>
            <a:ln w="28575">
              <a:solidFill>
                <a:srgbClr val="D6B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096000" y="2082800"/>
              <a:ext cx="3610428" cy="0"/>
            </a:xfrm>
            <a:prstGeom prst="line">
              <a:avLst/>
            </a:prstGeom>
            <a:ln w="28575">
              <a:solidFill>
                <a:srgbClr val="D6B7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104572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1</a:t>
            </a:r>
            <a:endParaRPr lang="en-US" b="1" dirty="0">
              <a:latin typeface="+mj-lt"/>
            </a:endParaRPr>
          </a:p>
        </p:txBody>
      </p:sp>
      <p:sp>
        <p:nvSpPr>
          <p:cNvPr id="8" name="Oval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5842000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2</a:t>
            </a:r>
            <a:endParaRPr lang="en-US" b="1" dirty="0">
              <a:latin typeface="+mj-lt"/>
            </a:endParaRPr>
          </a:p>
        </p:txBody>
      </p:sp>
      <p:sp>
        <p:nvSpPr>
          <p:cNvPr id="9" name="Oval 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579428" y="1714140"/>
            <a:ext cx="508000" cy="508000"/>
          </a:xfrm>
          <a:prstGeom prst="ellipse">
            <a:avLst/>
          </a:prstGeom>
          <a:solidFill>
            <a:srgbClr val="D6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3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9" name="Rectangle: Rounded Corners 2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7370445" y="2298700"/>
            <a:ext cx="3588385" cy="2260600"/>
          </a:xfrm>
          <a:prstGeom prst="roundRect">
            <a:avLst>
              <a:gd name="adj" fmla="val 8904"/>
            </a:avLst>
          </a:prstGeom>
          <a:solidFill>
            <a:schemeClr val="bg1"/>
          </a:solidFill>
          <a:ln>
            <a:noFill/>
          </a:ln>
          <a:effectLst>
            <a:outerShdw blurRad="1270000" dist="419100" dir="5400000" sx="83000" sy="83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370445" y="2520950"/>
            <a:ext cx="3756025" cy="1082934"/>
            <a:chOff x="3844769" y="2873127"/>
            <a:chExt cx="4791710" cy="1240353"/>
          </a:xfrm>
        </p:grpSpPr>
        <p:sp>
          <p:nvSpPr>
            <p:cNvPr id="21" name="TextBox 20"/>
            <p:cNvSpPr txBox="1"/>
            <p:nvPr/>
          </p:nvSpPr>
          <p:spPr>
            <a:xfrm>
              <a:off x="4071597" y="2873127"/>
              <a:ext cx="3848453" cy="421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搜索功能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44769" y="3389083"/>
              <a:ext cx="4791710" cy="72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  </a:t>
              </a: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历史记录的保存</a:t>
              </a:r>
              <a:endParaRPr lang="en-US" altLang="zh-CN" sz="1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endParaRPr>
            </a:p>
            <a:p>
              <a:pPr marL="0" indent="0">
                <a:buNone/>
              </a:pP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  直接不吝啬的用了一个</a:t>
              </a:r>
              <a:r>
                <a:rPr lang="en-US" altLang="zh-CN" sz="1600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SQLite</a:t>
              </a:r>
              <a:r>
                <a:rPr lang="zh-CN" altLang="en-US" sz="1600" dirty="0" smtClean="0"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+mn-ea"/>
                </a:rPr>
                <a:t>数据库</a:t>
              </a:r>
              <a:endPara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endParaRPr>
            </a:p>
          </p:txBody>
        </p:sp>
      </p:grpSp>
      <p:sp>
        <p:nvSpPr>
          <p:cNvPr id="1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tretch>
            <a:fillRect/>
          </a:stretch>
        </p:blipFill>
        <p:spPr>
          <a:xfrm>
            <a:off x="7765415" y="3886200"/>
            <a:ext cx="2583180" cy="19659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09" y="2361595"/>
            <a:ext cx="6363251" cy="3322608"/>
          </a:xfrm>
          <a:prstGeom prst="rect">
            <a:avLst/>
          </a:prstGeom>
        </p:spPr>
      </p:pic>
      <p:grpSp>
        <p:nvGrpSpPr>
          <p:cNvPr id="36" name="Group 35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956698" y="3314606"/>
            <a:ext cx="571688" cy="571688"/>
            <a:chOff x="1277258" y="3143156"/>
            <a:chExt cx="571688" cy="571688"/>
          </a:xfrm>
          <a:solidFill>
            <a:srgbClr val="D6B78F"/>
          </a:solidFill>
        </p:grpSpPr>
        <p:sp>
          <p:nvSpPr>
            <p:cNvPr id="31" name="Oval 30"/>
            <p:cNvSpPr/>
            <p:nvPr/>
          </p:nvSpPr>
          <p:spPr>
            <a:xfrm>
              <a:off x="1277258" y="3143156"/>
              <a:ext cx="571688" cy="571688"/>
            </a:xfrm>
            <a:prstGeom prst="ellipse">
              <a:avLst/>
            </a:prstGeom>
            <a:grpFill/>
            <a:ln>
              <a:noFill/>
            </a:ln>
            <a:effectLst>
              <a:outerShdw blurRad="533400" dist="330200" dir="5400000" sx="62000" sy="62000" algn="t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3"/>
            <p:cNvSpPr>
              <a:spLocks noEditPoints="1"/>
            </p:cNvSpPr>
            <p:nvPr/>
          </p:nvSpPr>
          <p:spPr bwMode="auto">
            <a:xfrm>
              <a:off x="1435252" y="3286869"/>
              <a:ext cx="255700" cy="284263"/>
            </a:xfrm>
            <a:custGeom>
              <a:avLst/>
              <a:gdLst>
                <a:gd name="T0" fmla="*/ 97 w 191"/>
                <a:gd name="T1" fmla="*/ 122 h 212"/>
                <a:gd name="T2" fmla="*/ 61 w 191"/>
                <a:gd name="T3" fmla="*/ 92 h 212"/>
                <a:gd name="T4" fmla="*/ 27 w 191"/>
                <a:gd name="T5" fmla="*/ 212 h 212"/>
                <a:gd name="T6" fmla="*/ 183 w 191"/>
                <a:gd name="T7" fmla="*/ 92 h 212"/>
                <a:gd name="T8" fmla="*/ 131 w 191"/>
                <a:gd name="T9" fmla="*/ 95 h 212"/>
                <a:gd name="T10" fmla="*/ 160 w 191"/>
                <a:gd name="T11" fmla="*/ 204 h 212"/>
                <a:gd name="T12" fmla="*/ 19 w 191"/>
                <a:gd name="T13" fmla="*/ 100 h 212"/>
                <a:gd name="T14" fmla="*/ 97 w 191"/>
                <a:gd name="T15" fmla="*/ 130 h 212"/>
                <a:gd name="T16" fmla="*/ 174 w 191"/>
                <a:gd name="T17" fmla="*/ 100 h 212"/>
                <a:gd name="T18" fmla="*/ 84 w 191"/>
                <a:gd name="T19" fmla="*/ 24 h 212"/>
                <a:gd name="T20" fmla="*/ 108 w 191"/>
                <a:gd name="T21" fmla="*/ 104 h 212"/>
                <a:gd name="T22" fmla="*/ 100 w 191"/>
                <a:gd name="T23" fmla="*/ 96 h 212"/>
                <a:gd name="T24" fmla="*/ 92 w 191"/>
                <a:gd name="T25" fmla="*/ 32 h 212"/>
                <a:gd name="T26" fmla="*/ 100 w 191"/>
                <a:gd name="T27" fmla="*/ 96 h 212"/>
                <a:gd name="T28" fmla="*/ 120 w 191"/>
                <a:gd name="T29" fmla="*/ 0 h 212"/>
                <a:gd name="T30" fmla="*/ 144 w 191"/>
                <a:gd name="T31" fmla="*/ 80 h 212"/>
                <a:gd name="T32" fmla="*/ 136 w 191"/>
                <a:gd name="T33" fmla="*/ 72 h 212"/>
                <a:gd name="T34" fmla="*/ 128 w 191"/>
                <a:gd name="T35" fmla="*/ 8 h 212"/>
                <a:gd name="T36" fmla="*/ 136 w 191"/>
                <a:gd name="T37" fmla="*/ 72 h 212"/>
                <a:gd name="T38" fmla="*/ 48 w 191"/>
                <a:gd name="T39" fmla="*/ 0 h 212"/>
                <a:gd name="T40" fmla="*/ 72 w 191"/>
                <a:gd name="T41" fmla="*/ 80 h 212"/>
                <a:gd name="T42" fmla="*/ 64 w 191"/>
                <a:gd name="T43" fmla="*/ 72 h 212"/>
                <a:gd name="T44" fmla="*/ 56 w 191"/>
                <a:gd name="T45" fmla="*/ 8 h 212"/>
                <a:gd name="T46" fmla="*/ 64 w 191"/>
                <a:gd name="T47" fmla="*/ 72 h 212"/>
                <a:gd name="T48" fmla="*/ 168 w 191"/>
                <a:gd name="T49" fmla="*/ 10 h 212"/>
                <a:gd name="T50" fmla="*/ 175 w 191"/>
                <a:gd name="T51" fmla="*/ 78 h 212"/>
                <a:gd name="T52" fmla="*/ 162 w 191"/>
                <a:gd name="T53" fmla="*/ 66 h 212"/>
                <a:gd name="T54" fmla="*/ 182 w 191"/>
                <a:gd name="T55" fmla="*/ 22 h 212"/>
                <a:gd name="T56" fmla="*/ 162 w 191"/>
                <a:gd name="T57" fmla="*/ 66 h 212"/>
                <a:gd name="T58" fmla="*/ 23 w 191"/>
                <a:gd name="T59" fmla="*/ 10 h 212"/>
                <a:gd name="T60" fmla="*/ 16 w 191"/>
                <a:gd name="T61" fmla="*/ 78 h 212"/>
                <a:gd name="T62" fmla="*/ 18 w 191"/>
                <a:gd name="T63" fmla="*/ 20 h 212"/>
                <a:gd name="T64" fmla="*/ 22 w 191"/>
                <a:gd name="T65" fmla="*/ 68 h 212"/>
                <a:gd name="T66" fmla="*/ 18 w 191"/>
                <a:gd name="T67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1" h="212">
                  <a:moveTo>
                    <a:pt x="131" y="95"/>
                  </a:moveTo>
                  <a:cubicBezTo>
                    <a:pt x="126" y="112"/>
                    <a:pt x="113" y="122"/>
                    <a:pt x="97" y="122"/>
                  </a:cubicBezTo>
                  <a:cubicBezTo>
                    <a:pt x="80" y="122"/>
                    <a:pt x="67" y="112"/>
                    <a:pt x="62" y="95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27" y="212"/>
                    <a:pt x="27" y="212"/>
                    <a:pt x="27" y="212"/>
                  </a:cubicBezTo>
                  <a:cubicBezTo>
                    <a:pt x="167" y="212"/>
                    <a:pt x="167" y="212"/>
                    <a:pt x="167" y="212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32" y="92"/>
                    <a:pt x="132" y="92"/>
                    <a:pt x="132" y="92"/>
                  </a:cubicBezTo>
                  <a:lnTo>
                    <a:pt x="131" y="95"/>
                  </a:lnTo>
                  <a:close/>
                  <a:moveTo>
                    <a:pt x="174" y="100"/>
                  </a:moveTo>
                  <a:cubicBezTo>
                    <a:pt x="160" y="204"/>
                    <a:pt x="160" y="204"/>
                    <a:pt x="160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62" y="119"/>
                    <a:pt x="77" y="130"/>
                    <a:pt x="97" y="130"/>
                  </a:cubicBezTo>
                  <a:cubicBezTo>
                    <a:pt x="116" y="130"/>
                    <a:pt x="131" y="119"/>
                    <a:pt x="138" y="100"/>
                  </a:cubicBezTo>
                  <a:lnTo>
                    <a:pt x="174" y="100"/>
                  </a:lnTo>
                  <a:close/>
                  <a:moveTo>
                    <a:pt x="108" y="24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108" y="104"/>
                    <a:pt x="108" y="104"/>
                    <a:pt x="108" y="104"/>
                  </a:cubicBezTo>
                  <a:lnTo>
                    <a:pt x="108" y="24"/>
                  </a:lnTo>
                  <a:close/>
                  <a:moveTo>
                    <a:pt x="100" y="96"/>
                  </a:moveTo>
                  <a:cubicBezTo>
                    <a:pt x="92" y="96"/>
                    <a:pt x="92" y="96"/>
                    <a:pt x="92" y="96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100" y="32"/>
                    <a:pt x="100" y="32"/>
                    <a:pt x="100" y="32"/>
                  </a:cubicBezTo>
                  <a:lnTo>
                    <a:pt x="100" y="96"/>
                  </a:lnTo>
                  <a:close/>
                  <a:moveTo>
                    <a:pt x="144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4" y="80"/>
                    <a:pt x="144" y="80"/>
                    <a:pt x="144" y="80"/>
                  </a:cubicBezTo>
                  <a:lnTo>
                    <a:pt x="144" y="0"/>
                  </a:lnTo>
                  <a:close/>
                  <a:moveTo>
                    <a:pt x="13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36" y="8"/>
                    <a:pt x="136" y="8"/>
                    <a:pt x="136" y="8"/>
                  </a:cubicBezTo>
                  <a:lnTo>
                    <a:pt x="136" y="72"/>
                  </a:lnTo>
                  <a:close/>
                  <a:moveTo>
                    <a:pt x="72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72" y="0"/>
                  </a:lnTo>
                  <a:close/>
                  <a:moveTo>
                    <a:pt x="64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72"/>
                  </a:lnTo>
                  <a:close/>
                  <a:moveTo>
                    <a:pt x="191" y="16"/>
                  </a:moveTo>
                  <a:cubicBezTo>
                    <a:pt x="168" y="10"/>
                    <a:pt x="168" y="10"/>
                    <a:pt x="168" y="10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75" y="78"/>
                    <a:pt x="175" y="78"/>
                    <a:pt x="175" y="78"/>
                  </a:cubicBezTo>
                  <a:lnTo>
                    <a:pt x="191" y="16"/>
                  </a:lnTo>
                  <a:close/>
                  <a:moveTo>
                    <a:pt x="162" y="66"/>
                  </a:moveTo>
                  <a:cubicBezTo>
                    <a:pt x="174" y="20"/>
                    <a:pt x="174" y="20"/>
                    <a:pt x="174" y="20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70" y="68"/>
                    <a:pt x="170" y="68"/>
                    <a:pt x="170" y="68"/>
                  </a:cubicBezTo>
                  <a:lnTo>
                    <a:pt x="162" y="66"/>
                  </a:lnTo>
                  <a:close/>
                  <a:moveTo>
                    <a:pt x="39" y="7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6" y="78"/>
                    <a:pt x="16" y="78"/>
                    <a:pt x="16" y="78"/>
                  </a:cubicBezTo>
                  <a:lnTo>
                    <a:pt x="39" y="72"/>
                  </a:lnTo>
                  <a:close/>
                  <a:moveTo>
                    <a:pt x="18" y="20"/>
                  </a:moveTo>
                  <a:cubicBezTo>
                    <a:pt x="30" y="66"/>
                    <a:pt x="30" y="66"/>
                    <a:pt x="30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2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92735" y="250190"/>
            <a:ext cx="11899265" cy="6269355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17925" y="5386705"/>
            <a:ext cx="3848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dirty="0">
                <a:solidFill>
                  <a:schemeClr val="bg1"/>
                </a:solidFill>
                <a:latin typeface="+mj-lt"/>
              </a:rPr>
              <a:t>搜索功能</a:t>
            </a:r>
            <a:endParaRPr lang="zh-CN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: Rounded Corners 1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5915446" y="5121945"/>
            <a:ext cx="5543549" cy="1189070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>
            <a:noFill/>
          </a:ln>
          <a:effectLst>
            <a:outerShdw blurRad="698500" dist="241300" dir="5400000" sx="84000" sy="84000" algn="t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299792" y="5386763"/>
            <a:ext cx="1267044" cy="659434"/>
            <a:chOff x="1211440" y="3114619"/>
            <a:chExt cx="1267044" cy="659434"/>
          </a:xfrm>
        </p:grpSpPr>
        <p:sp>
          <p:nvSpPr>
            <p:cNvPr id="29" name="TextBox 28"/>
            <p:cNvSpPr txBox="1"/>
            <p:nvPr/>
          </p:nvSpPr>
          <p:spPr>
            <a:xfrm>
              <a:off x="1211440" y="3114619"/>
              <a:ext cx="1267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1300+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1441" y="3497439"/>
              <a:ext cx="1267043" cy="27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</a:rPr>
                <a:t>A wonderful text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1" name="Group 3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053698" y="5386763"/>
            <a:ext cx="1267044" cy="659434"/>
            <a:chOff x="1211440" y="3114619"/>
            <a:chExt cx="1267044" cy="659434"/>
          </a:xfrm>
        </p:grpSpPr>
        <p:sp>
          <p:nvSpPr>
            <p:cNvPr id="32" name="TextBox 31"/>
            <p:cNvSpPr txBox="1"/>
            <p:nvPr/>
          </p:nvSpPr>
          <p:spPr>
            <a:xfrm>
              <a:off x="1211440" y="3114619"/>
              <a:ext cx="1267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255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11441" y="3497439"/>
              <a:ext cx="1267043" cy="27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</a:rPr>
                <a:t>A wonderful text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4" name="Group 3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9838084" y="5386763"/>
            <a:ext cx="1267044" cy="659434"/>
            <a:chOff x="1211440" y="3114619"/>
            <a:chExt cx="1267044" cy="659434"/>
          </a:xfrm>
        </p:grpSpPr>
        <p:sp>
          <p:nvSpPr>
            <p:cNvPr id="35" name="TextBox 34"/>
            <p:cNvSpPr txBox="1"/>
            <p:nvPr/>
          </p:nvSpPr>
          <p:spPr>
            <a:xfrm>
              <a:off x="1211440" y="3114619"/>
              <a:ext cx="1267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1.2M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11441" y="3497439"/>
              <a:ext cx="1267043" cy="27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</a:rPr>
                <a:t>A wonderful text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6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grpSp>
        <p:nvGrpSpPr>
          <p:cNvPr id="14" name="组合 13"/>
          <p:cNvGrpSpPr/>
          <p:nvPr/>
        </p:nvGrpSpPr>
        <p:grpSpPr>
          <a:xfrm>
            <a:off x="427990" y="387985"/>
            <a:ext cx="5518150" cy="4469130"/>
            <a:chOff x="674" y="611"/>
            <a:chExt cx="8690" cy="7038"/>
          </a:xfrm>
        </p:grpSpPr>
        <p:sp>
          <p:nvSpPr>
            <p:cNvPr id="3" name="Rounded Rectangle 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674" y="611"/>
              <a:ext cx="8690" cy="7039"/>
            </a:xfrm>
            <a:prstGeom prst="roundRect">
              <a:avLst>
                <a:gd name="adj" fmla="val 4710"/>
              </a:avLst>
            </a:prstGeom>
            <a:solidFill>
              <a:schemeClr val="bg1"/>
            </a:solidFill>
            <a:ln>
              <a:noFill/>
            </a:ln>
            <a:effectLst>
              <a:outerShdw blurRad="952500" dist="520700" dir="27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 txBox="1"/>
            <p:nvPr/>
          </p:nvSpPr>
          <p:spPr>
            <a:xfrm>
              <a:off x="1661" y="824"/>
              <a:ext cx="7022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ym typeface="+mn-ea"/>
                </a:rPr>
                <a:t>搜索的方法</a:t>
              </a:r>
              <a:endParaRPr lang="en-US" altLang="zh-CN" sz="2000" dirty="0" smtClean="0"/>
            </a:p>
            <a:p>
              <a:pPr marL="0" indent="0">
                <a:buNone/>
              </a:pPr>
              <a:r>
                <a:rPr lang="en-US" altLang="zh-CN" sz="2000" dirty="0">
                  <a:sym typeface="+mn-ea"/>
                </a:rPr>
                <a:t> </a:t>
              </a:r>
              <a:r>
                <a:rPr lang="en-US" altLang="zh-CN" sz="2000" dirty="0" smtClean="0">
                  <a:sym typeface="+mn-ea"/>
                </a:rPr>
                <a:t> </a:t>
              </a:r>
              <a:r>
                <a:rPr lang="zh-CN" altLang="en-US" sz="2000" dirty="0" smtClean="0">
                  <a:sym typeface="+mn-ea"/>
                </a:rPr>
                <a:t>通过查找所有与关键词有关的赛事得到</a:t>
              </a:r>
              <a:r>
                <a:rPr lang="en-US" altLang="zh-CN" sz="2000" dirty="0" smtClean="0">
                  <a:sym typeface="+mn-ea"/>
                </a:rPr>
                <a:t>id</a:t>
              </a:r>
              <a:r>
                <a:rPr lang="zh-CN" altLang="en-US" sz="2000" dirty="0" smtClean="0">
                  <a:sym typeface="+mn-ea"/>
                </a:rPr>
                <a:t>，再通过查询</a:t>
              </a:r>
              <a:r>
                <a:rPr lang="en-US" altLang="zh-CN" sz="2000" dirty="0" smtClean="0">
                  <a:sym typeface="+mn-ea"/>
                </a:rPr>
                <a:t>id</a:t>
              </a:r>
              <a:r>
                <a:rPr lang="zh-CN" altLang="en-US" sz="2000" dirty="0" smtClean="0">
                  <a:sym typeface="+mn-ea"/>
                </a:rPr>
                <a:t>得到名称</a:t>
              </a:r>
              <a:endParaRPr lang="en-US" altLang="zh-CN" sz="2000" dirty="0" smtClean="0"/>
            </a:p>
            <a:p>
              <a:pPr algn="ctr"/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" y="2936"/>
              <a:ext cx="7676" cy="462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6288405" y="387985"/>
            <a:ext cx="5713730" cy="4469130"/>
            <a:chOff x="9903" y="611"/>
            <a:chExt cx="8998" cy="7038"/>
          </a:xfrm>
        </p:grpSpPr>
        <p:sp>
          <p:nvSpPr>
            <p:cNvPr id="2" name="Rounded 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/>
            <p:nvPr/>
          </p:nvSpPr>
          <p:spPr>
            <a:xfrm>
              <a:off x="9903" y="611"/>
              <a:ext cx="8999" cy="7039"/>
            </a:xfrm>
            <a:prstGeom prst="roundRect">
              <a:avLst>
                <a:gd name="adj" fmla="val 4710"/>
              </a:avLst>
            </a:prstGeom>
            <a:solidFill>
              <a:schemeClr val="bg1"/>
            </a:solidFill>
            <a:ln>
              <a:noFill/>
            </a:ln>
            <a:effectLst>
              <a:outerShdw blurRad="952500" dist="520700" dir="27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SpPr txBox="1"/>
            <p:nvPr/>
          </p:nvSpPr>
          <p:spPr>
            <a:xfrm>
              <a:off x="10465" y="861"/>
              <a:ext cx="787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ym typeface="+mn-ea"/>
                </a:rPr>
                <a:t>数据库中的搜索</a:t>
              </a:r>
              <a:endParaRPr lang="en-US" altLang="zh-CN" sz="2000" dirty="0" smtClean="0"/>
            </a:p>
            <a:p>
              <a:pPr marL="0" indent="0">
                <a:buNone/>
              </a:pPr>
              <a:r>
                <a:rPr lang="zh-CN" altLang="en-US" sz="2000" dirty="0" smtClean="0">
                  <a:sym typeface="+mn-ea"/>
                </a:rPr>
                <a:t>  在数据库中有专门一个方法用来处理搜索赛事标题的事件，甚至还能模糊搜索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3" y="2459"/>
              <a:ext cx="8873" cy="4823"/>
            </a:xfrm>
            <a:prstGeom prst="rect">
              <a:avLst/>
            </a:prstGeom>
          </p:spPr>
        </p:pic>
      </p:grpSp>
      <p:grpSp>
        <p:nvGrpSpPr>
          <p:cNvPr id="11" name="Group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673444" y="740073"/>
            <a:ext cx="887116" cy="887116"/>
            <a:chOff x="5649381" y="958562"/>
            <a:chExt cx="887116" cy="887116"/>
          </a:xfrm>
        </p:grpSpPr>
        <p:sp>
          <p:nvSpPr>
            <p:cNvPr id="8" name="Oval 7"/>
            <p:cNvSpPr/>
            <p:nvPr/>
          </p:nvSpPr>
          <p:spPr>
            <a:xfrm>
              <a:off x="5649381" y="958562"/>
              <a:ext cx="887116" cy="887116"/>
            </a:xfrm>
            <a:prstGeom prst="ellipse">
              <a:avLst/>
            </a:prstGeom>
            <a:blipFill>
              <a:blip r:embed="rId5" cstate="screen">
                <a:alphaModFix amt="80000"/>
              </a:blip>
              <a:stretch>
                <a:fillRect/>
              </a:stretch>
            </a:blipFill>
            <a:ln>
              <a:noFill/>
            </a:ln>
            <a:effectLst>
              <a:outerShdw blurRad="457200" sx="98000" sy="98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30"/>
            <p:cNvSpPr>
              <a:spLocks noEditPoints="1"/>
            </p:cNvSpPr>
            <p:nvPr/>
          </p:nvSpPr>
          <p:spPr bwMode="auto">
            <a:xfrm>
              <a:off x="5922283" y="1229876"/>
              <a:ext cx="341313" cy="344488"/>
            </a:xfrm>
            <a:custGeom>
              <a:avLst/>
              <a:gdLst>
                <a:gd name="T0" fmla="*/ 127 w 218"/>
                <a:gd name="T1" fmla="*/ 46 h 220"/>
                <a:gd name="T2" fmla="*/ 109 w 218"/>
                <a:gd name="T3" fmla="*/ 34 h 220"/>
                <a:gd name="T4" fmla="*/ 112 w 218"/>
                <a:gd name="T5" fmla="*/ 64 h 220"/>
                <a:gd name="T6" fmla="*/ 125 w 218"/>
                <a:gd name="T7" fmla="*/ 57 h 220"/>
                <a:gd name="T8" fmla="*/ 114 w 218"/>
                <a:gd name="T9" fmla="*/ 56 h 220"/>
                <a:gd name="T10" fmla="*/ 111 w 218"/>
                <a:gd name="T11" fmla="*/ 42 h 220"/>
                <a:gd name="T12" fmla="*/ 119 w 218"/>
                <a:gd name="T13" fmla="*/ 47 h 220"/>
                <a:gd name="T14" fmla="*/ 126 w 218"/>
                <a:gd name="T15" fmla="*/ 89 h 220"/>
                <a:gd name="T16" fmla="*/ 120 w 218"/>
                <a:gd name="T17" fmla="*/ 99 h 220"/>
                <a:gd name="T18" fmla="*/ 130 w 218"/>
                <a:gd name="T19" fmla="*/ 106 h 220"/>
                <a:gd name="T20" fmla="*/ 126 w 218"/>
                <a:gd name="T21" fmla="*/ 89 h 220"/>
                <a:gd name="T22" fmla="*/ 40 w 218"/>
                <a:gd name="T23" fmla="*/ 115 h 220"/>
                <a:gd name="T24" fmla="*/ 47 w 218"/>
                <a:gd name="T25" fmla="*/ 128 h 220"/>
                <a:gd name="T26" fmla="*/ 54 w 218"/>
                <a:gd name="T27" fmla="*/ 124 h 220"/>
                <a:gd name="T28" fmla="*/ 45 w 218"/>
                <a:gd name="T29" fmla="*/ 111 h 220"/>
                <a:gd name="T30" fmla="*/ 79 w 218"/>
                <a:gd name="T31" fmla="*/ 104 h 220"/>
                <a:gd name="T32" fmla="*/ 90 w 218"/>
                <a:gd name="T33" fmla="*/ 124 h 220"/>
                <a:gd name="T34" fmla="*/ 103 w 218"/>
                <a:gd name="T35" fmla="*/ 108 h 220"/>
                <a:gd name="T36" fmla="*/ 91 w 218"/>
                <a:gd name="T37" fmla="*/ 116 h 220"/>
                <a:gd name="T38" fmla="*/ 86 w 218"/>
                <a:gd name="T39" fmla="*/ 108 h 220"/>
                <a:gd name="T40" fmla="*/ 90 w 218"/>
                <a:gd name="T41" fmla="*/ 106 h 220"/>
                <a:gd name="T42" fmla="*/ 91 w 218"/>
                <a:gd name="T43" fmla="*/ 116 h 220"/>
                <a:gd name="T44" fmla="*/ 157 w 218"/>
                <a:gd name="T45" fmla="*/ 128 h 220"/>
                <a:gd name="T46" fmla="*/ 160 w 218"/>
                <a:gd name="T47" fmla="*/ 156 h 220"/>
                <a:gd name="T48" fmla="*/ 172 w 218"/>
                <a:gd name="T49" fmla="*/ 149 h 220"/>
                <a:gd name="T50" fmla="*/ 166 w 218"/>
                <a:gd name="T51" fmla="*/ 145 h 220"/>
                <a:gd name="T52" fmla="*/ 155 w 218"/>
                <a:gd name="T53" fmla="*/ 143 h 220"/>
                <a:gd name="T54" fmla="*/ 160 w 218"/>
                <a:gd name="T55" fmla="*/ 136 h 220"/>
                <a:gd name="T56" fmla="*/ 166 w 218"/>
                <a:gd name="T57" fmla="*/ 145 h 220"/>
                <a:gd name="T58" fmla="*/ 131 w 218"/>
                <a:gd name="T59" fmla="*/ 0 h 220"/>
                <a:gd name="T60" fmla="*/ 24 w 218"/>
                <a:gd name="T61" fmla="*/ 54 h 220"/>
                <a:gd name="T62" fmla="*/ 22 w 218"/>
                <a:gd name="T63" fmla="*/ 180 h 220"/>
                <a:gd name="T64" fmla="*/ 65 w 218"/>
                <a:gd name="T65" fmla="*/ 206 h 220"/>
                <a:gd name="T66" fmla="*/ 93 w 218"/>
                <a:gd name="T67" fmla="*/ 206 h 220"/>
                <a:gd name="T68" fmla="*/ 101 w 218"/>
                <a:gd name="T69" fmla="*/ 180 h 220"/>
                <a:gd name="T70" fmla="*/ 115 w 218"/>
                <a:gd name="T71" fmla="*/ 204 h 220"/>
                <a:gd name="T72" fmla="*/ 129 w 218"/>
                <a:gd name="T73" fmla="*/ 180 h 220"/>
                <a:gd name="T74" fmla="*/ 133 w 218"/>
                <a:gd name="T75" fmla="*/ 1 h 220"/>
                <a:gd name="T76" fmla="*/ 121 w 218"/>
                <a:gd name="T77" fmla="*/ 190 h 220"/>
                <a:gd name="T78" fmla="*/ 109 w 218"/>
                <a:gd name="T79" fmla="*/ 190 h 220"/>
                <a:gd name="T80" fmla="*/ 85 w 218"/>
                <a:gd name="T81" fmla="*/ 172 h 220"/>
                <a:gd name="T82" fmla="*/ 79 w 218"/>
                <a:gd name="T83" fmla="*/ 212 h 220"/>
                <a:gd name="T84" fmla="*/ 73 w 218"/>
                <a:gd name="T85" fmla="*/ 172 h 220"/>
                <a:gd name="T86" fmla="*/ 31 w 218"/>
                <a:gd name="T87" fmla="*/ 59 h 220"/>
                <a:gd name="T88" fmla="*/ 206 w 218"/>
                <a:gd name="T89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20">
                  <a:moveTo>
                    <a:pt x="125" y="57"/>
                  </a:moveTo>
                  <a:cubicBezTo>
                    <a:pt x="127" y="54"/>
                    <a:pt x="128" y="50"/>
                    <a:pt x="127" y="46"/>
                  </a:cubicBezTo>
                  <a:cubicBezTo>
                    <a:pt x="125" y="39"/>
                    <a:pt x="119" y="34"/>
                    <a:pt x="112" y="34"/>
                  </a:cubicBezTo>
                  <a:cubicBezTo>
                    <a:pt x="111" y="34"/>
                    <a:pt x="110" y="34"/>
                    <a:pt x="109" y="34"/>
                  </a:cubicBezTo>
                  <a:cubicBezTo>
                    <a:pt x="101" y="36"/>
                    <a:pt x="96" y="44"/>
                    <a:pt x="98" y="52"/>
                  </a:cubicBezTo>
                  <a:cubicBezTo>
                    <a:pt x="100" y="59"/>
                    <a:pt x="106" y="64"/>
                    <a:pt x="112" y="64"/>
                  </a:cubicBezTo>
                  <a:cubicBezTo>
                    <a:pt x="113" y="64"/>
                    <a:pt x="115" y="64"/>
                    <a:pt x="116" y="63"/>
                  </a:cubicBezTo>
                  <a:cubicBezTo>
                    <a:pt x="119" y="63"/>
                    <a:pt x="123" y="60"/>
                    <a:pt x="125" y="57"/>
                  </a:cubicBezTo>
                  <a:close/>
                  <a:moveTo>
                    <a:pt x="118" y="53"/>
                  </a:moveTo>
                  <a:cubicBezTo>
                    <a:pt x="117" y="54"/>
                    <a:pt x="116" y="55"/>
                    <a:pt x="114" y="56"/>
                  </a:cubicBezTo>
                  <a:cubicBezTo>
                    <a:pt x="110" y="56"/>
                    <a:pt x="107" y="54"/>
                    <a:pt x="106" y="50"/>
                  </a:cubicBezTo>
                  <a:cubicBezTo>
                    <a:pt x="105" y="47"/>
                    <a:pt x="107" y="43"/>
                    <a:pt x="111" y="42"/>
                  </a:cubicBezTo>
                  <a:cubicBezTo>
                    <a:pt x="111" y="42"/>
                    <a:pt x="112" y="42"/>
                    <a:pt x="112" y="42"/>
                  </a:cubicBezTo>
                  <a:cubicBezTo>
                    <a:pt x="116" y="42"/>
                    <a:pt x="118" y="44"/>
                    <a:pt x="119" y="47"/>
                  </a:cubicBezTo>
                  <a:cubicBezTo>
                    <a:pt x="119" y="49"/>
                    <a:pt x="119" y="51"/>
                    <a:pt x="118" y="53"/>
                  </a:cubicBezTo>
                  <a:close/>
                  <a:moveTo>
                    <a:pt x="126" y="89"/>
                  </a:moveTo>
                  <a:cubicBezTo>
                    <a:pt x="124" y="90"/>
                    <a:pt x="122" y="91"/>
                    <a:pt x="121" y="93"/>
                  </a:cubicBezTo>
                  <a:cubicBezTo>
                    <a:pt x="120" y="95"/>
                    <a:pt x="120" y="97"/>
                    <a:pt x="120" y="99"/>
                  </a:cubicBezTo>
                  <a:cubicBezTo>
                    <a:pt x="121" y="103"/>
                    <a:pt x="124" y="106"/>
                    <a:pt x="128" y="106"/>
                  </a:cubicBezTo>
                  <a:cubicBezTo>
                    <a:pt x="129" y="106"/>
                    <a:pt x="129" y="106"/>
                    <a:pt x="130" y="106"/>
                  </a:cubicBezTo>
                  <a:cubicBezTo>
                    <a:pt x="134" y="105"/>
                    <a:pt x="137" y="100"/>
                    <a:pt x="136" y="95"/>
                  </a:cubicBezTo>
                  <a:cubicBezTo>
                    <a:pt x="135" y="91"/>
                    <a:pt x="131" y="88"/>
                    <a:pt x="126" y="89"/>
                  </a:cubicBezTo>
                  <a:close/>
                  <a:moveTo>
                    <a:pt x="45" y="111"/>
                  </a:moveTo>
                  <a:cubicBezTo>
                    <a:pt x="43" y="112"/>
                    <a:pt x="41" y="113"/>
                    <a:pt x="40" y="115"/>
                  </a:cubicBezTo>
                  <a:cubicBezTo>
                    <a:pt x="39" y="117"/>
                    <a:pt x="38" y="119"/>
                    <a:pt x="39" y="121"/>
                  </a:cubicBezTo>
                  <a:cubicBezTo>
                    <a:pt x="40" y="125"/>
                    <a:pt x="43" y="128"/>
                    <a:pt x="47" y="128"/>
                  </a:cubicBezTo>
                  <a:cubicBezTo>
                    <a:pt x="47" y="128"/>
                    <a:pt x="48" y="128"/>
                    <a:pt x="49" y="128"/>
                  </a:cubicBezTo>
                  <a:cubicBezTo>
                    <a:pt x="51" y="127"/>
                    <a:pt x="53" y="126"/>
                    <a:pt x="54" y="124"/>
                  </a:cubicBezTo>
                  <a:cubicBezTo>
                    <a:pt x="55" y="122"/>
                    <a:pt x="55" y="120"/>
                    <a:pt x="55" y="118"/>
                  </a:cubicBezTo>
                  <a:cubicBezTo>
                    <a:pt x="54" y="113"/>
                    <a:pt x="49" y="110"/>
                    <a:pt x="45" y="111"/>
                  </a:cubicBezTo>
                  <a:close/>
                  <a:moveTo>
                    <a:pt x="87" y="98"/>
                  </a:moveTo>
                  <a:cubicBezTo>
                    <a:pt x="84" y="99"/>
                    <a:pt x="81" y="101"/>
                    <a:pt x="79" y="104"/>
                  </a:cubicBezTo>
                  <a:cubicBezTo>
                    <a:pt x="77" y="107"/>
                    <a:pt x="76" y="110"/>
                    <a:pt x="77" y="114"/>
                  </a:cubicBezTo>
                  <a:cubicBezTo>
                    <a:pt x="79" y="120"/>
                    <a:pt x="84" y="124"/>
                    <a:pt x="90" y="124"/>
                  </a:cubicBezTo>
                  <a:cubicBezTo>
                    <a:pt x="91" y="124"/>
                    <a:pt x="92" y="124"/>
                    <a:pt x="93" y="124"/>
                  </a:cubicBezTo>
                  <a:cubicBezTo>
                    <a:pt x="100" y="122"/>
                    <a:pt x="104" y="115"/>
                    <a:pt x="103" y="108"/>
                  </a:cubicBezTo>
                  <a:cubicBezTo>
                    <a:pt x="101" y="101"/>
                    <a:pt x="94" y="96"/>
                    <a:pt x="87" y="98"/>
                  </a:cubicBezTo>
                  <a:close/>
                  <a:moveTo>
                    <a:pt x="91" y="116"/>
                  </a:moveTo>
                  <a:cubicBezTo>
                    <a:pt x="88" y="116"/>
                    <a:pt x="86" y="115"/>
                    <a:pt x="85" y="112"/>
                  </a:cubicBezTo>
                  <a:cubicBezTo>
                    <a:pt x="85" y="111"/>
                    <a:pt x="85" y="109"/>
                    <a:pt x="86" y="108"/>
                  </a:cubicBezTo>
                  <a:cubicBezTo>
                    <a:pt x="86" y="107"/>
                    <a:pt x="88" y="106"/>
                    <a:pt x="89" y="106"/>
                  </a:cubicBezTo>
                  <a:cubicBezTo>
                    <a:pt x="89" y="106"/>
                    <a:pt x="90" y="106"/>
                    <a:pt x="90" y="106"/>
                  </a:cubicBezTo>
                  <a:cubicBezTo>
                    <a:pt x="92" y="106"/>
                    <a:pt x="94" y="107"/>
                    <a:pt x="95" y="110"/>
                  </a:cubicBezTo>
                  <a:cubicBezTo>
                    <a:pt x="96" y="112"/>
                    <a:pt x="94" y="115"/>
                    <a:pt x="91" y="116"/>
                  </a:cubicBezTo>
                  <a:close/>
                  <a:moveTo>
                    <a:pt x="174" y="139"/>
                  </a:moveTo>
                  <a:cubicBezTo>
                    <a:pt x="173" y="131"/>
                    <a:pt x="165" y="126"/>
                    <a:pt x="157" y="128"/>
                  </a:cubicBezTo>
                  <a:cubicBezTo>
                    <a:pt x="150" y="129"/>
                    <a:pt x="145" y="137"/>
                    <a:pt x="147" y="145"/>
                  </a:cubicBezTo>
                  <a:cubicBezTo>
                    <a:pt x="148" y="151"/>
                    <a:pt x="154" y="156"/>
                    <a:pt x="160" y="156"/>
                  </a:cubicBezTo>
                  <a:cubicBezTo>
                    <a:pt x="161" y="156"/>
                    <a:pt x="162" y="156"/>
                    <a:pt x="163" y="156"/>
                  </a:cubicBezTo>
                  <a:cubicBezTo>
                    <a:pt x="167" y="155"/>
                    <a:pt x="170" y="153"/>
                    <a:pt x="172" y="149"/>
                  </a:cubicBezTo>
                  <a:cubicBezTo>
                    <a:pt x="174" y="146"/>
                    <a:pt x="175" y="142"/>
                    <a:pt x="174" y="139"/>
                  </a:cubicBezTo>
                  <a:close/>
                  <a:moveTo>
                    <a:pt x="166" y="145"/>
                  </a:moveTo>
                  <a:cubicBezTo>
                    <a:pt x="165" y="146"/>
                    <a:pt x="163" y="147"/>
                    <a:pt x="162" y="148"/>
                  </a:cubicBezTo>
                  <a:cubicBezTo>
                    <a:pt x="159" y="148"/>
                    <a:pt x="155" y="146"/>
                    <a:pt x="155" y="143"/>
                  </a:cubicBezTo>
                  <a:cubicBezTo>
                    <a:pt x="154" y="140"/>
                    <a:pt x="156" y="136"/>
                    <a:pt x="159" y="136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3" y="136"/>
                    <a:pt x="166" y="138"/>
                    <a:pt x="166" y="140"/>
                  </a:cubicBezTo>
                  <a:cubicBezTo>
                    <a:pt x="167" y="142"/>
                    <a:pt x="166" y="144"/>
                    <a:pt x="166" y="145"/>
                  </a:cubicBezTo>
                  <a:close/>
                  <a:moveTo>
                    <a:pt x="133" y="1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29" y="0"/>
                    <a:pt x="126" y="0"/>
                    <a:pt x="124" y="0"/>
                  </a:cubicBezTo>
                  <a:cubicBezTo>
                    <a:pt x="82" y="0"/>
                    <a:pt x="46" y="20"/>
                    <a:pt x="24" y="54"/>
                  </a:cubicBezTo>
                  <a:cubicBezTo>
                    <a:pt x="1" y="91"/>
                    <a:pt x="0" y="138"/>
                    <a:pt x="21" y="178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14"/>
                    <a:pt x="71" y="220"/>
                    <a:pt x="79" y="220"/>
                  </a:cubicBezTo>
                  <a:cubicBezTo>
                    <a:pt x="87" y="220"/>
                    <a:pt x="93" y="214"/>
                    <a:pt x="93" y="20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101" y="197"/>
                    <a:pt x="107" y="204"/>
                    <a:pt x="115" y="204"/>
                  </a:cubicBezTo>
                  <a:cubicBezTo>
                    <a:pt x="123" y="204"/>
                    <a:pt x="129" y="197"/>
                    <a:pt x="129" y="19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218" y="180"/>
                    <a:pt x="218" y="180"/>
                    <a:pt x="218" y="180"/>
                  </a:cubicBezTo>
                  <a:lnTo>
                    <a:pt x="133" y="1"/>
                  </a:lnTo>
                  <a:close/>
                  <a:moveTo>
                    <a:pt x="121" y="172"/>
                  </a:moveTo>
                  <a:cubicBezTo>
                    <a:pt x="121" y="190"/>
                    <a:pt x="121" y="190"/>
                    <a:pt x="121" y="190"/>
                  </a:cubicBezTo>
                  <a:cubicBezTo>
                    <a:pt x="121" y="193"/>
                    <a:pt x="118" y="196"/>
                    <a:pt x="115" y="196"/>
                  </a:cubicBezTo>
                  <a:cubicBezTo>
                    <a:pt x="112" y="196"/>
                    <a:pt x="109" y="193"/>
                    <a:pt x="109" y="190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206"/>
                    <a:pt x="85" y="206"/>
                    <a:pt x="85" y="206"/>
                  </a:cubicBezTo>
                  <a:cubicBezTo>
                    <a:pt x="85" y="209"/>
                    <a:pt x="82" y="212"/>
                    <a:pt x="79" y="212"/>
                  </a:cubicBezTo>
                  <a:cubicBezTo>
                    <a:pt x="76" y="212"/>
                    <a:pt x="73" y="209"/>
                    <a:pt x="73" y="206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8" y="136"/>
                    <a:pt x="10" y="92"/>
                    <a:pt x="31" y="59"/>
                  </a:cubicBezTo>
                  <a:cubicBezTo>
                    <a:pt x="52" y="26"/>
                    <a:pt x="88" y="7"/>
                    <a:pt x="129" y="9"/>
                  </a:cubicBezTo>
                  <a:cubicBezTo>
                    <a:pt x="206" y="172"/>
                    <a:pt x="206" y="172"/>
                    <a:pt x="206" y="172"/>
                  </a:cubicBezTo>
                  <a:lnTo>
                    <a:pt x="121" y="1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382253" y="5280641"/>
            <a:ext cx="16555453" cy="24688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8792444" y="1444112"/>
            <a:ext cx="4539978" cy="4186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383633" y="1846374"/>
            <a:ext cx="4539978" cy="418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-1046749" y="-4090737"/>
            <a:ext cx="14522422" cy="76280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2326020" y="-2224715"/>
            <a:ext cx="7776885" cy="11471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3867051" y="-1358079"/>
            <a:ext cx="8611737" cy="43167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359187" y="3947055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活动圈</a:t>
            </a:r>
            <a:endParaRPr lang="zh-CN" altLang="en-US" sz="54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51789" y="2581923"/>
            <a:ext cx="48971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</a:rPr>
              <a:t>Thank you!</a:t>
            </a:r>
            <a:endParaRPr lang="en-US" altLang="zh-CN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5231004" y="3840950"/>
            <a:ext cx="2538290" cy="586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830569" y="4857526"/>
            <a:ext cx="1297941" cy="1010209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4176677" y="-4026567"/>
            <a:ext cx="20972761" cy="148549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665896">
            <a:off x="-1230229" y="-4613943"/>
            <a:ext cx="15529042" cy="7784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-1230229" y="2582778"/>
            <a:ext cx="15529042" cy="778409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6200000" flipH="1">
            <a:off x="2326020" y="-2224715"/>
            <a:ext cx="7776885" cy="114719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44340" y="1035717"/>
            <a:ext cx="37033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charset="0"/>
                <a:cs typeface="Tempus Sans ITC" panose="04020404030D07020202" charset="0"/>
              </a:rPr>
              <a:t>Contents</a:t>
            </a:r>
            <a:endParaRPr lang="en-US" altLang="zh-CN" sz="7200" b="1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charset="0"/>
              <a:cs typeface="Tempus Sans ITC" panose="04020404030D0702020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0190" y="2582545"/>
            <a:ext cx="4283075" cy="521970"/>
            <a:chOff x="1459832" y="2326104"/>
            <a:chExt cx="4283242" cy="53234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/>
            <p:cNvSpPr txBox="1"/>
            <p:nvPr/>
          </p:nvSpPr>
          <p:spPr>
            <a:xfrm>
              <a:off x="1583369" y="2326104"/>
              <a:ext cx="3758651" cy="532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Part1.</a:t>
              </a:r>
              <a:r>
                <a:rPr lang="zh-CN" altLang="en-US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应用介绍</a:t>
              </a:r>
              <a:endParaRPr lang="zh-CN" altLang="en-US" sz="28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18043" y="4436034"/>
            <a:ext cx="4283242" cy="521970"/>
            <a:chOff x="1459832" y="2326104"/>
            <a:chExt cx="4283242" cy="52197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1678272" y="2326104"/>
              <a:ext cx="36639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Part3.</a:t>
              </a:r>
              <a:r>
                <a:rPr lang="zh-CN" altLang="en-US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主要架构</a:t>
              </a:r>
              <a:endParaRPr lang="zh-CN" altLang="en-US" sz="28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81417" y="3508819"/>
            <a:ext cx="4283242" cy="521970"/>
            <a:chOff x="1459832" y="2326104"/>
            <a:chExt cx="4283242" cy="52197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1583369" y="2326104"/>
              <a:ext cx="37586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Part2.</a:t>
              </a:r>
              <a:r>
                <a:rPr lang="zh-CN" altLang="en-US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功能展示</a:t>
              </a:r>
              <a:endParaRPr lang="zh-CN" altLang="en-US" sz="28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382253" y="5280641"/>
            <a:ext cx="16555453" cy="24688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8792444" y="1444112"/>
            <a:ext cx="4539978" cy="4186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383633" y="1846374"/>
            <a:ext cx="4539978" cy="418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-1046749" y="-4090737"/>
            <a:ext cx="14522422" cy="76280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2326020" y="-2224715"/>
            <a:ext cx="7776885" cy="11471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3867051" y="-1358079"/>
            <a:ext cx="8611737" cy="43167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376842" y="2577360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应用介绍</a:t>
            </a:r>
            <a:endParaRPr lang="zh-CN" altLang="en-US" sz="80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30984" y="3899548"/>
            <a:ext cx="249682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</a:rPr>
              <a:t>Part 1</a:t>
            </a:r>
            <a:endParaRPr lang="en-US" altLang="zh-CN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5231004" y="3840950"/>
            <a:ext cx="2538290" cy="586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830569" y="4857526"/>
            <a:ext cx="1297941" cy="1010209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73768" y="71956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文本框 22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1.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应用介绍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02783" y="1669050"/>
            <a:ext cx="4719591" cy="1565989"/>
            <a:chOff x="1002783" y="1669050"/>
            <a:chExt cx="4719591" cy="1565989"/>
          </a:xfrm>
        </p:grpSpPr>
        <p:sp>
          <p:nvSpPr>
            <p:cNvPr id="26" name="TextBox 25"/>
            <p:cNvSpPr txBox="1"/>
            <p:nvPr/>
          </p:nvSpPr>
          <p:spPr>
            <a:xfrm>
              <a:off x="1002783" y="1669050"/>
              <a:ext cx="4719591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圈子，</a:t>
              </a:r>
              <a:endParaRPr lang="en-US" altLang="zh-CN" sz="4400" b="1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  <a:p>
              <a:r>
                <a:rPr lang="zh-CN" altLang="en-US" sz="4400" b="1" dirty="0">
                  <a:solidFill>
                    <a:schemeClr val="bg1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扩展才会大</a:t>
              </a:r>
              <a:endParaRPr lang="zh-CN" altLang="en-US" sz="4400" b="1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37979" y="3235039"/>
              <a:ext cx="603250" cy="0"/>
              <a:chOff x="7150100" y="3662052"/>
              <a:chExt cx="603250" cy="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108192" y="3463324"/>
            <a:ext cx="4719591" cy="1492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致力于将相同需求的人联系在一起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发起活动，加入活动，为需求搭建桥梁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线上约定，线下活动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可用于班级聚会、比赛报名、兴趣交友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: Rounded Corners 3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1138016" y="4881051"/>
            <a:ext cx="2574829" cy="348932"/>
          </a:xfrm>
          <a:prstGeom prst="roundRect">
            <a:avLst>
              <a:gd name="adj" fmla="val 50000"/>
            </a:avLst>
          </a:prstGeom>
          <a:blipFill>
            <a:blip r:embed="rId4" cstate="screen">
              <a:alphaModFix amt="80000"/>
            </a:blip>
            <a:stretch>
              <a:fillRect/>
            </a:stretch>
          </a:blipFill>
          <a:ln>
            <a:noFill/>
          </a:ln>
          <a:effectLst>
            <a:outerShdw blurRad="1524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Activity Group</a:t>
            </a:r>
            <a:endParaRPr lang="en-US" sz="1200" dirty="0"/>
          </a:p>
        </p:txBody>
      </p:sp>
      <p:sp>
        <p:nvSpPr>
          <p:cNvPr id="6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/>
          <a:srcRect/>
          <a:stretch>
            <a:fillRect/>
          </a:stretch>
        </p:blipFill>
        <p:spPr/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3768" y="74877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文本框 11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1.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应用介绍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640461" y="1752191"/>
            <a:ext cx="3473674" cy="34468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240296" y="1903110"/>
            <a:ext cx="3215708" cy="3295893"/>
          </a:xfrm>
          <a:prstGeom prst="rect">
            <a:avLst/>
          </a:prstGeom>
        </p:spPr>
      </p:pic>
      <p:pic>
        <p:nvPicPr>
          <p:cNvPr id="17" name="图片占位符 4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29693" y="2452098"/>
            <a:ext cx="1436913" cy="1436913"/>
          </a:xfrm>
          <a:custGeom>
            <a:avLst/>
            <a:gdLst>
              <a:gd name="connsiteX0" fmla="*/ 463768 w 927536"/>
              <a:gd name="connsiteY0" fmla="*/ 0 h 927536"/>
              <a:gd name="connsiteX1" fmla="*/ 927536 w 927536"/>
              <a:gd name="connsiteY1" fmla="*/ 463768 h 927536"/>
              <a:gd name="connsiteX2" fmla="*/ 463768 w 927536"/>
              <a:gd name="connsiteY2" fmla="*/ 927536 h 927536"/>
              <a:gd name="connsiteX3" fmla="*/ 0 w 927536"/>
              <a:gd name="connsiteY3" fmla="*/ 463768 h 927536"/>
              <a:gd name="connsiteX4" fmla="*/ 463768 w 927536"/>
              <a:gd name="connsiteY4" fmla="*/ 0 h 92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536" h="927536">
                <a:moveTo>
                  <a:pt x="463768" y="0"/>
                </a:moveTo>
                <a:cubicBezTo>
                  <a:pt x="719900" y="0"/>
                  <a:pt x="927536" y="207636"/>
                  <a:pt x="927536" y="463768"/>
                </a:cubicBezTo>
                <a:cubicBezTo>
                  <a:pt x="927536" y="719900"/>
                  <a:pt x="719900" y="927536"/>
                  <a:pt x="463768" y="927536"/>
                </a:cubicBezTo>
                <a:cubicBezTo>
                  <a:pt x="207636" y="927536"/>
                  <a:pt x="0" y="719900"/>
                  <a:pt x="0" y="463768"/>
                </a:cubicBezTo>
                <a:cubicBezTo>
                  <a:pt x="0" y="207636"/>
                  <a:pt x="207636" y="0"/>
                  <a:pt x="463768" y="0"/>
                </a:cubicBezTo>
                <a:close/>
              </a:path>
            </a:pathLst>
          </a:custGeom>
        </p:spPr>
      </p:pic>
      <p:pic>
        <p:nvPicPr>
          <p:cNvPr id="18" name="图片占位符 4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2658841" y="2570450"/>
            <a:ext cx="1436913" cy="1436913"/>
          </a:xfrm>
          <a:custGeom>
            <a:avLst/>
            <a:gdLst>
              <a:gd name="connsiteX0" fmla="*/ 463768 w 927536"/>
              <a:gd name="connsiteY0" fmla="*/ 0 h 927536"/>
              <a:gd name="connsiteX1" fmla="*/ 927536 w 927536"/>
              <a:gd name="connsiteY1" fmla="*/ 463768 h 927536"/>
              <a:gd name="connsiteX2" fmla="*/ 463768 w 927536"/>
              <a:gd name="connsiteY2" fmla="*/ 927536 h 927536"/>
              <a:gd name="connsiteX3" fmla="*/ 0 w 927536"/>
              <a:gd name="connsiteY3" fmla="*/ 463768 h 927536"/>
              <a:gd name="connsiteX4" fmla="*/ 463768 w 927536"/>
              <a:gd name="connsiteY4" fmla="*/ 0 h 92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536" h="927536">
                <a:moveTo>
                  <a:pt x="463768" y="0"/>
                </a:moveTo>
                <a:cubicBezTo>
                  <a:pt x="719900" y="0"/>
                  <a:pt x="927536" y="207636"/>
                  <a:pt x="927536" y="463768"/>
                </a:cubicBezTo>
                <a:cubicBezTo>
                  <a:pt x="927536" y="719900"/>
                  <a:pt x="719900" y="927536"/>
                  <a:pt x="463768" y="927536"/>
                </a:cubicBezTo>
                <a:cubicBezTo>
                  <a:pt x="207636" y="927536"/>
                  <a:pt x="0" y="719900"/>
                  <a:pt x="0" y="463768"/>
                </a:cubicBezTo>
                <a:cubicBezTo>
                  <a:pt x="0" y="207636"/>
                  <a:pt x="207636" y="0"/>
                  <a:pt x="463768" y="0"/>
                </a:cubicBez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2308860" y="2909570"/>
            <a:ext cx="7607935" cy="2178050"/>
            <a:chOff x="3636" y="4582"/>
            <a:chExt cx="11981" cy="3430"/>
          </a:xfrm>
        </p:grpSpPr>
        <p:grpSp>
          <p:nvGrpSpPr>
            <p:cNvPr id="19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  <p:cNvGrpSpPr/>
            <p:nvPr/>
          </p:nvGrpSpPr>
          <p:grpSpPr>
            <a:xfrm>
              <a:off x="7251" y="4582"/>
              <a:ext cx="8367" cy="3430"/>
              <a:chOff x="8311505" y="1784082"/>
              <a:chExt cx="5313146" cy="2177859"/>
            </a:xfrm>
          </p:grpSpPr>
          <p:grpSp>
            <p:nvGrpSpPr>
              <p:cNvPr id="20" name="Group 47"/>
              <p:cNvGrpSpPr/>
              <p:nvPr/>
            </p:nvGrpSpPr>
            <p:grpSpPr>
              <a:xfrm>
                <a:off x="8311505" y="1784082"/>
                <a:ext cx="2953438" cy="1097748"/>
                <a:chOff x="1190860" y="2654710"/>
                <a:chExt cx="2953438" cy="1097748"/>
              </a:xfrm>
            </p:grpSpPr>
            <p:sp>
              <p:nvSpPr>
                <p:cNvPr id="23" name="Rectangle: Rounded Corners 54"/>
                <p:cNvSpPr/>
                <p:nvPr/>
              </p:nvSpPr>
              <p:spPr>
                <a:xfrm>
                  <a:off x="1190860" y="2654710"/>
                  <a:ext cx="2953438" cy="1097748"/>
                </a:xfrm>
                <a:prstGeom prst="roundRect">
                  <a:avLst>
                    <a:gd name="adj" fmla="val 15543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98500" dist="241300" dir="5400000" sx="84000" sy="84000" algn="t" rotWithShape="0">
                    <a:schemeClr val="tx1">
                      <a:alpha val="2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24" name="Group 55"/>
                <p:cNvGrpSpPr/>
                <p:nvPr/>
              </p:nvGrpSpPr>
              <p:grpSpPr>
                <a:xfrm>
                  <a:off x="1466439" y="2865550"/>
                  <a:ext cx="2594051" cy="521456"/>
                  <a:chOff x="1238832" y="2329522"/>
                  <a:chExt cx="2594051" cy="521456"/>
                </a:xfrm>
              </p:grpSpPr>
              <p:sp>
                <p:nvSpPr>
                  <p:cNvPr id="25" name="TextBox 56"/>
                  <p:cNvSpPr txBox="1"/>
                  <p:nvPr/>
                </p:nvSpPr>
                <p:spPr>
                  <a:xfrm>
                    <a:off x="1472512" y="2329522"/>
                    <a:ext cx="2360371" cy="337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j-lt"/>
                      </a:rPr>
                      <a:t> </a:t>
                    </a:r>
                    <a:r>
                      <a:rPr lang="zh-CN" altLang="en-US" sz="16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j-lt"/>
                      </a:rPr>
                      <a:t>连接需求相同的人</a:t>
                    </a:r>
                    <a:endParaRPr lang="zh-CN" altLang="en-US" sz="16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26" name="TextBox 57"/>
                  <p:cNvSpPr txBox="1"/>
                  <p:nvPr/>
                </p:nvSpPr>
                <p:spPr>
                  <a:xfrm>
                    <a:off x="1238832" y="2609557"/>
                    <a:ext cx="2489835" cy="2414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发起者发起活动</a:t>
                    </a:r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-</a:t>
                    </a:r>
                    <a:r>
                      <a: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参加者加入活动</a:t>
                    </a: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1" name="Oval 50"/>
              <p:cNvSpPr/>
              <p:nvPr/>
            </p:nvSpPr>
            <p:spPr>
              <a:xfrm>
                <a:off x="9672924" y="3731341"/>
                <a:ext cx="230600" cy="230600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D6B78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49"/>
              <p:cNvSpPr txBox="1"/>
              <p:nvPr/>
            </p:nvSpPr>
            <p:spPr>
              <a:xfrm>
                <a:off x="11487727" y="2959196"/>
                <a:ext cx="2136924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活动参加者</a:t>
                </a:r>
                <a:endPara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</p:grpSp>
        <p:sp>
          <p:nvSpPr>
            <p:cNvPr id="2" name="TextBox 49"/>
            <p:cNvSpPr txBox="1"/>
            <p:nvPr/>
          </p:nvSpPr>
          <p:spPr>
            <a:xfrm>
              <a:off x="3636" y="6532"/>
              <a:ext cx="336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活动发起者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382253" y="5280641"/>
            <a:ext cx="16555453" cy="24688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H="1">
            <a:off x="8792444" y="1444112"/>
            <a:ext cx="4539978" cy="41863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383633" y="1846374"/>
            <a:ext cx="4539978" cy="4186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-1046749" y="-4090737"/>
            <a:ext cx="14522422" cy="76280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5400000">
            <a:off x="2326020" y="-2224715"/>
            <a:ext cx="7776885" cy="11471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3867051" y="-1358079"/>
            <a:ext cx="8611737" cy="431672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376842" y="2577360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功能展示</a:t>
            </a:r>
            <a:endParaRPr lang="zh-CN" altLang="en-US" sz="80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80172" y="3899548"/>
            <a:ext cx="279844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charset="0"/>
                <a:cs typeface="Viner Hand ITC" panose="03070502030502020203" charset="0"/>
              </a:rPr>
              <a:t>Part 2</a:t>
            </a:r>
            <a:endParaRPr lang="en-US" altLang="zh-CN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charset="0"/>
              <a:cs typeface="Viner Hand ITC" panose="03070502030502020203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5231004" y="3840950"/>
            <a:ext cx="2538290" cy="586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5830569" y="4857526"/>
            <a:ext cx="1297941" cy="1010209"/>
          </a:xfrm>
          <a:prstGeom prst="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81388" y="734808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644188" y="477737"/>
            <a:ext cx="2903622" cy="582015"/>
            <a:chOff x="1459832" y="2326104"/>
            <a:chExt cx="4283242" cy="513348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37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2.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功能展示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cxnSp>
        <p:nvCxnSpPr>
          <p:cNvPr id="33" name="Straight Connector 3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CxnSpPr/>
          <p:nvPr/>
        </p:nvCxnSpPr>
        <p:spPr>
          <a:xfrm flipH="1" flipV="1">
            <a:off x="2" y="3846641"/>
            <a:ext cx="9787754" cy="930"/>
          </a:xfrm>
          <a:prstGeom prst="line">
            <a:avLst/>
          </a:prstGeom>
          <a:ln w="53975">
            <a:solidFill>
              <a:srgbClr val="D6B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156960" y="1784350"/>
            <a:ext cx="1990725" cy="2128520"/>
            <a:chOff x="8311505" y="1784082"/>
            <a:chExt cx="2953438" cy="2196865"/>
          </a:xfrm>
        </p:grpSpPr>
        <p:grpSp>
          <p:nvGrpSpPr>
            <p:cNvPr id="48" name="Group 47"/>
            <p:cNvGrpSpPr/>
            <p:nvPr/>
          </p:nvGrpSpPr>
          <p:grpSpPr>
            <a:xfrm>
              <a:off x="8311505" y="1784082"/>
              <a:ext cx="2953438" cy="1097748"/>
              <a:chOff x="1190860" y="2654710"/>
              <a:chExt cx="2953438" cy="1097748"/>
            </a:xfrm>
          </p:grpSpPr>
          <p:sp>
            <p:nvSpPr>
              <p:cNvPr id="55" name="Rectangle: Rounded Corners 54"/>
              <p:cNvSpPr/>
              <p:nvPr/>
            </p:nvSpPr>
            <p:spPr>
              <a:xfrm>
                <a:off x="1190860" y="2654710"/>
                <a:ext cx="2953438" cy="1097748"/>
              </a:xfrm>
              <a:prstGeom prst="roundRect">
                <a:avLst>
                  <a:gd name="adj" fmla="val 155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487394" y="2902380"/>
                <a:ext cx="2360371" cy="631510"/>
                <a:chOff x="1259787" y="2366352"/>
                <a:chExt cx="2360371" cy="631510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1259787" y="2366352"/>
                  <a:ext cx="2360371" cy="348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</a:rPr>
                    <a:t>加入活动</a:t>
                  </a:r>
                  <a:endParaRPr lang="zh-CN" altLang="en-US" sz="16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259787" y="2675410"/>
                  <a:ext cx="2360371" cy="32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选择加入或取消</a:t>
                  </a:r>
                  <a:endParaRPr lang="zh-CN" alt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1" name="Oval 50"/>
            <p:cNvSpPr/>
            <p:nvPr/>
          </p:nvSpPr>
          <p:spPr>
            <a:xfrm>
              <a:off x="9732170" y="3793506"/>
              <a:ext cx="260016" cy="187441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D6B7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3613150" y="1784350"/>
            <a:ext cx="1981835" cy="2130425"/>
            <a:chOff x="4619281" y="1784082"/>
            <a:chExt cx="2953438" cy="2131481"/>
          </a:xfrm>
        </p:grpSpPr>
        <p:grpSp>
          <p:nvGrpSpPr>
            <p:cNvPr id="21" name="Group 20"/>
            <p:cNvGrpSpPr/>
            <p:nvPr/>
          </p:nvGrpSpPr>
          <p:grpSpPr>
            <a:xfrm>
              <a:off x="4619281" y="1784082"/>
              <a:ext cx="2953438" cy="1097748"/>
              <a:chOff x="1190860" y="2654710"/>
              <a:chExt cx="2953438" cy="1097748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1190860" y="2654710"/>
                <a:ext cx="2953438" cy="1097748"/>
              </a:xfrm>
              <a:prstGeom prst="roundRect">
                <a:avLst>
                  <a:gd name="adj" fmla="val 155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487394" y="2902380"/>
                <a:ext cx="2360371" cy="621633"/>
                <a:chOff x="1259787" y="2366352"/>
                <a:chExt cx="2360371" cy="621633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1259787" y="2366352"/>
                  <a:ext cx="2360371" cy="3373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</a:rPr>
                    <a:t>发起活动</a:t>
                  </a:r>
                  <a:endParaRPr lang="zh-CN" altLang="en-US" sz="16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259787" y="2675410"/>
                  <a:ext cx="2360371" cy="312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添加活动详细信息</a:t>
                  </a:r>
                  <a:endParaRPr lang="zh-CN" alt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7" name="Oval 36"/>
            <p:cNvSpPr/>
            <p:nvPr/>
          </p:nvSpPr>
          <p:spPr>
            <a:xfrm>
              <a:off x="6061460" y="3732592"/>
              <a:ext cx="292410" cy="182971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D6B7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934720" y="1784985"/>
            <a:ext cx="2082165" cy="2130377"/>
            <a:chOff x="927057" y="1784082"/>
            <a:chExt cx="2953438" cy="2130811"/>
          </a:xfrm>
        </p:grpSpPr>
        <p:grpSp>
          <p:nvGrpSpPr>
            <p:cNvPr id="60" name="Group 59"/>
            <p:cNvGrpSpPr/>
            <p:nvPr/>
          </p:nvGrpSpPr>
          <p:grpSpPr>
            <a:xfrm>
              <a:off x="927057" y="1784082"/>
              <a:ext cx="2953438" cy="1097748"/>
              <a:chOff x="1190860" y="2654710"/>
              <a:chExt cx="2953438" cy="1097748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1190860" y="2654710"/>
                <a:ext cx="2953438" cy="1097748"/>
              </a:xfrm>
              <a:prstGeom prst="roundRect">
                <a:avLst>
                  <a:gd name="adj" fmla="val 15543"/>
                </a:avLst>
              </a:prstGeom>
              <a:solidFill>
                <a:srgbClr val="D6B78F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1487394" y="2902380"/>
                <a:ext cx="2360371" cy="621542"/>
                <a:chOff x="1259787" y="2366352"/>
                <a:chExt cx="2360371" cy="62154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1259787" y="2366352"/>
                  <a:ext cx="2360371" cy="337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/>
                      </a:solidFill>
                      <a:latin typeface="+mj-lt"/>
                    </a:rPr>
                    <a:t>登录</a:t>
                  </a:r>
                  <a:r>
                    <a:rPr lang="en-US" altLang="zh-CN" sz="1600" b="1" dirty="0">
                      <a:solidFill>
                        <a:schemeClr val="bg1"/>
                      </a:solidFill>
                      <a:latin typeface="+mj-lt"/>
                    </a:rPr>
                    <a:t>/</a:t>
                  </a:r>
                  <a:r>
                    <a:rPr lang="zh-CN" altLang="en-US" sz="1600" b="1" dirty="0">
                      <a:solidFill>
                        <a:schemeClr val="bg1"/>
                      </a:solidFill>
                      <a:latin typeface="+mj-lt"/>
                    </a:rPr>
                    <a:t>注册用户</a:t>
                  </a:r>
                  <a:endParaRPr lang="zh-CN" altLang="en-US" sz="16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259787" y="2675410"/>
                  <a:ext cx="2360371" cy="312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bg1"/>
                      </a:solidFill>
                    </a:rPr>
                    <a:t>记住账号、记住密码</a:t>
                  </a:r>
                  <a:endParaRPr lang="zh-CN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288476" y="3731341"/>
              <a:ext cx="308044" cy="183552"/>
              <a:chOff x="9788224" y="3731341"/>
              <a:chExt cx="308044" cy="1835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9788224" y="3731341"/>
                <a:ext cx="308044" cy="1835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41300" dist="63500" dir="2700000" sx="94000" sy="94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124"/>
              <p:cNvSpPr>
                <a:spLocks noEditPoints="1"/>
              </p:cNvSpPr>
              <p:nvPr/>
            </p:nvSpPr>
            <p:spPr bwMode="auto">
              <a:xfrm>
                <a:off x="9893666" y="3812244"/>
                <a:ext cx="95376" cy="68795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8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927058" y="4339771"/>
            <a:ext cx="10337886" cy="1542414"/>
          </a:xfrm>
        </p:spPr>
      </p:pic>
      <p:sp>
        <p:nvSpPr>
          <p:cNvPr id="2" name="文本框 1"/>
          <p:cNvSpPr txBox="1"/>
          <p:nvPr/>
        </p:nvSpPr>
        <p:spPr>
          <a:xfrm>
            <a:off x="4566095" y="3199196"/>
            <a:ext cx="25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主要功能</a:t>
            </a:r>
            <a:endParaRPr lang="zh-CN" altLang="en-US" sz="2400" dirty="0">
              <a:solidFill>
                <a:schemeClr val="bg1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grpSp>
        <p:nvGrpSpPr>
          <p:cNvPr id="6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710295" y="1784350"/>
            <a:ext cx="1990725" cy="2128520"/>
            <a:chOff x="8311505" y="1784082"/>
            <a:chExt cx="2953438" cy="2196865"/>
          </a:xfrm>
        </p:grpSpPr>
        <p:grpSp>
          <p:nvGrpSpPr>
            <p:cNvPr id="7" name="Group 47"/>
            <p:cNvGrpSpPr/>
            <p:nvPr/>
          </p:nvGrpSpPr>
          <p:grpSpPr>
            <a:xfrm>
              <a:off x="8311505" y="1784082"/>
              <a:ext cx="2953438" cy="1097748"/>
              <a:chOff x="1190860" y="2654710"/>
              <a:chExt cx="2953438" cy="1097748"/>
            </a:xfrm>
          </p:grpSpPr>
          <p:sp>
            <p:nvSpPr>
              <p:cNvPr id="9" name="Rectangle: Rounded Corners 54"/>
              <p:cNvSpPr/>
              <p:nvPr/>
            </p:nvSpPr>
            <p:spPr>
              <a:xfrm>
                <a:off x="1190860" y="2654710"/>
                <a:ext cx="2953438" cy="1097748"/>
              </a:xfrm>
              <a:prstGeom prst="roundRect">
                <a:avLst>
                  <a:gd name="adj" fmla="val 1554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98500" dist="241300" dir="5400000" sx="84000" sy="84000" algn="t" rotWithShape="0">
                  <a:schemeClr val="tx1">
                    <a:alpha val="2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0" name="Group 55"/>
              <p:cNvGrpSpPr/>
              <p:nvPr/>
            </p:nvGrpSpPr>
            <p:grpSpPr>
              <a:xfrm>
                <a:off x="1487394" y="2902380"/>
                <a:ext cx="2360371" cy="631510"/>
                <a:chOff x="1259787" y="2366352"/>
                <a:chExt cx="2360371" cy="631510"/>
              </a:xfrm>
            </p:grpSpPr>
            <p:sp>
              <p:nvSpPr>
                <p:cNvPr id="11" name="TextBox 56"/>
                <p:cNvSpPr txBox="1"/>
                <p:nvPr/>
              </p:nvSpPr>
              <p:spPr>
                <a:xfrm>
                  <a:off x="1259787" y="2366352"/>
                  <a:ext cx="2360371" cy="348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>
                          <a:lumMod val="65000"/>
                        </a:schemeClr>
                      </a:solidFill>
                      <a:latin typeface="+mj-lt"/>
                    </a:rPr>
                    <a:t>搜索活动</a:t>
                  </a:r>
                  <a:endParaRPr lang="zh-CN" altLang="en-US" sz="1600" b="1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57"/>
                <p:cNvSpPr txBox="1"/>
                <p:nvPr/>
              </p:nvSpPr>
              <p:spPr>
                <a:xfrm>
                  <a:off x="1259787" y="2675410"/>
                  <a:ext cx="2360371" cy="322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</a:rPr>
                    <a:t>根据关键字进行搜索</a:t>
                  </a:r>
                  <a:endParaRPr lang="zh-CN" alt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4" name="Oval 50"/>
            <p:cNvSpPr/>
            <p:nvPr/>
          </p:nvSpPr>
          <p:spPr>
            <a:xfrm>
              <a:off x="9732170" y="3793506"/>
              <a:ext cx="260016" cy="187441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rgbClr val="D6B78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599638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73768" y="736713"/>
            <a:ext cx="10844463" cy="5418864"/>
          </a:xfrm>
          <a:prstGeom prst="rect">
            <a:avLst/>
          </a:prstGeom>
          <a:solidFill>
            <a:srgbClr val="354964">
              <a:alpha val="79000"/>
            </a:srgbClr>
          </a:solidFill>
          <a:ln>
            <a:solidFill>
              <a:srgbClr val="D6B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4644188" y="468847"/>
            <a:ext cx="2903622" cy="582015"/>
            <a:chOff x="1459832" y="2326104"/>
            <a:chExt cx="4283242" cy="513348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8"/>
            <p:cNvSpPr txBox="1"/>
            <p:nvPr/>
          </p:nvSpPr>
          <p:spPr>
            <a:xfrm>
              <a:off x="1722129" y="2379179"/>
              <a:ext cx="3758651" cy="406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2.</a:t>
              </a:r>
              <a:r>
                <a:rPr lang="zh-CN" altLang="en-US" sz="24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功能展示</a:t>
              </a:r>
              <a:endParaRPr lang="zh-CN" altLang="en-US" sz="24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673768" y="3717525"/>
            <a:ext cx="4412343" cy="2438400"/>
          </a:xfrm>
        </p:spPr>
      </p:pic>
      <p:grpSp>
        <p:nvGrpSpPr>
          <p:cNvPr id="2" name="Group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1091273" y="1051665"/>
            <a:ext cx="4004187" cy="1578689"/>
            <a:chOff x="1091273" y="1051665"/>
            <a:chExt cx="4004187" cy="1578689"/>
          </a:xfrm>
        </p:grpSpPr>
        <p:sp>
          <p:nvSpPr>
            <p:cNvPr id="30" name="TextBox 29"/>
            <p:cNvSpPr txBox="1"/>
            <p:nvPr/>
          </p:nvSpPr>
          <p:spPr>
            <a:xfrm>
              <a:off x="1091273" y="1051665"/>
              <a:ext cx="4004187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4400" b="1" dirty="0">
                  <a:solidFill>
                    <a:schemeClr val="bg1"/>
                  </a:solidFill>
                  <a:latin typeface="+mj-lt"/>
                </a:rPr>
                <a:t>登录</a:t>
              </a:r>
              <a:r>
                <a:rPr lang="en-US" altLang="zh-CN" sz="4400" b="1" dirty="0">
                  <a:solidFill>
                    <a:schemeClr val="bg1"/>
                  </a:solidFill>
                  <a:latin typeface="+mj-lt"/>
                </a:rPr>
                <a:t>\</a:t>
              </a:r>
              <a:r>
                <a:rPr lang="zh-CN" altLang="en-US" sz="4400" b="1" dirty="0">
                  <a:solidFill>
                    <a:schemeClr val="bg1"/>
                  </a:solidFill>
                  <a:latin typeface="+mj-lt"/>
                </a:rPr>
                <a:t>注册</a:t>
              </a:r>
              <a:endParaRPr lang="zh-CN" sz="4400" b="1" dirty="0">
                <a:solidFill>
                  <a:schemeClr val="bg1"/>
                </a:solidFill>
                <a:latin typeface="+mj-lt"/>
              </a:endParaRPr>
            </a:p>
            <a:p>
              <a:r>
                <a:rPr lang="zh-CN" sz="4400" b="1" dirty="0">
                  <a:solidFill>
                    <a:schemeClr val="bg1"/>
                  </a:solidFill>
                  <a:latin typeface="+mj-lt"/>
                </a:rPr>
                <a:t>界面</a:t>
              </a:r>
              <a:endParaRPr lang="zh-CN" sz="4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26469" y="2630354"/>
              <a:ext cx="603250" cy="0"/>
              <a:chOff x="7150100" y="3662052"/>
              <a:chExt cx="603250" cy="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091272" y="2857369"/>
            <a:ext cx="569298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输入账号、密码：记住账号、记住密码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新用户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点击注册：设置账号、密码、性别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登录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873147" y="719568"/>
            <a:ext cx="3645083" cy="2761427"/>
          </a:xfrm>
        </p:spPr>
      </p:pic>
      <p:pic>
        <p:nvPicPr>
          <p:cNvPr id="3" name="图片 2" descr="QQ图片201901012157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365" y="1796415"/>
            <a:ext cx="2280285" cy="4199890"/>
          </a:xfrm>
          <a:prstGeom prst="roundRect">
            <a:avLst/>
          </a:prstGeom>
        </p:spPr>
      </p:pic>
      <p:pic>
        <p:nvPicPr>
          <p:cNvPr id="4" name="图片 3" descr="QQ图片201901012158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860" y="1271270"/>
            <a:ext cx="2333625" cy="4148455"/>
          </a:xfrm>
          <a:prstGeom prst="roundRect">
            <a:avLst/>
          </a:prstGeom>
        </p:spPr>
      </p:pic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323232"/>
      </a:dk2>
      <a:lt2>
        <a:srgbClr val="000000"/>
      </a:lt2>
      <a:accent1>
        <a:srgbClr val="FFC000"/>
      </a:accent1>
      <a:accent2>
        <a:srgbClr val="323232"/>
      </a:accent2>
      <a:accent3>
        <a:srgbClr val="323232"/>
      </a:accent3>
      <a:accent4>
        <a:srgbClr val="A5300F"/>
      </a:accent4>
      <a:accent5>
        <a:srgbClr val="323232"/>
      </a:accent5>
      <a:accent6>
        <a:srgbClr val="FFC000"/>
      </a:accent6>
      <a:hlink>
        <a:srgbClr val="A5300F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7163</Words>
  <Application>WPS 演示</Application>
  <PresentationFormat>宽屏</PresentationFormat>
  <Paragraphs>345</Paragraphs>
  <Slides>25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文悦古体仿宋 (非商业用途)</vt:lpstr>
      <vt:lpstr>Viner Hand ITC</vt:lpstr>
      <vt:lpstr>Tempus Sans ITC</vt:lpstr>
      <vt:lpstr>仿宋</vt:lpstr>
      <vt:lpstr>微软雅黑</vt:lpstr>
      <vt:lpstr>Arial Unicode MS</vt:lpstr>
      <vt:lpstr>等线 Light</vt:lpstr>
      <vt:lpstr>等线</vt:lpstr>
      <vt:lpstr>Open Sans</vt:lpstr>
      <vt:lpstr>Segoe UI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控件的使用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36视频</dc:title>
  <dc:creator>1</dc:creator>
  <cp:lastModifiedBy>莫子_业渚太敦一生推</cp:lastModifiedBy>
  <cp:revision>48</cp:revision>
  <dcterms:created xsi:type="dcterms:W3CDTF">2018-11-30T06:52:00Z</dcterms:created>
  <dcterms:modified xsi:type="dcterms:W3CDTF">2019-01-02T09:10:12Z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